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85"/>
  </p:notesMasterIdLst>
  <p:sldIdLst>
    <p:sldId id="263" r:id="rId5"/>
    <p:sldId id="261" r:id="rId6"/>
    <p:sldId id="902" r:id="rId7"/>
    <p:sldId id="275" r:id="rId8"/>
    <p:sldId id="264" r:id="rId9"/>
    <p:sldId id="265" r:id="rId10"/>
    <p:sldId id="900" r:id="rId11"/>
    <p:sldId id="883" r:id="rId12"/>
    <p:sldId id="882" r:id="rId13"/>
    <p:sldId id="884" r:id="rId14"/>
    <p:sldId id="885" r:id="rId15"/>
    <p:sldId id="887" r:id="rId16"/>
    <p:sldId id="886" r:id="rId17"/>
    <p:sldId id="893" r:id="rId18"/>
    <p:sldId id="851" r:id="rId19"/>
    <p:sldId id="380" r:id="rId20"/>
    <p:sldId id="382" r:id="rId21"/>
    <p:sldId id="383" r:id="rId22"/>
    <p:sldId id="385" r:id="rId23"/>
    <p:sldId id="387" r:id="rId24"/>
    <p:sldId id="386" r:id="rId25"/>
    <p:sldId id="388" r:id="rId26"/>
    <p:sldId id="894" r:id="rId27"/>
    <p:sldId id="397" r:id="rId28"/>
    <p:sldId id="399" r:id="rId29"/>
    <p:sldId id="401" r:id="rId30"/>
    <p:sldId id="403" r:id="rId31"/>
    <p:sldId id="402" r:id="rId32"/>
    <p:sldId id="405" r:id="rId33"/>
    <p:sldId id="406" r:id="rId34"/>
    <p:sldId id="407" r:id="rId35"/>
    <p:sldId id="408" r:id="rId36"/>
    <p:sldId id="410" r:id="rId37"/>
    <p:sldId id="411" r:id="rId38"/>
    <p:sldId id="412" r:id="rId39"/>
    <p:sldId id="895" r:id="rId40"/>
    <p:sldId id="896" r:id="rId41"/>
    <p:sldId id="888" r:id="rId42"/>
    <p:sldId id="889" r:id="rId43"/>
    <p:sldId id="890" r:id="rId44"/>
    <p:sldId id="892" r:id="rId45"/>
    <p:sldId id="891" r:id="rId46"/>
    <p:sldId id="897" r:id="rId47"/>
    <p:sldId id="852" r:id="rId48"/>
    <p:sldId id="901" r:id="rId49"/>
    <p:sldId id="349" r:id="rId50"/>
    <p:sldId id="340" r:id="rId51"/>
    <p:sldId id="341" r:id="rId52"/>
    <p:sldId id="342" r:id="rId53"/>
    <p:sldId id="343" r:id="rId54"/>
    <p:sldId id="345" r:id="rId55"/>
    <p:sldId id="346" r:id="rId56"/>
    <p:sldId id="347" r:id="rId57"/>
    <p:sldId id="352" r:id="rId58"/>
    <p:sldId id="353" r:id="rId59"/>
    <p:sldId id="354" r:id="rId60"/>
    <p:sldId id="355" r:id="rId61"/>
    <p:sldId id="853" r:id="rId62"/>
    <p:sldId id="364" r:id="rId63"/>
    <p:sldId id="898" r:id="rId64"/>
    <p:sldId id="828" r:id="rId65"/>
    <p:sldId id="854" r:id="rId66"/>
    <p:sldId id="874" r:id="rId67"/>
    <p:sldId id="875" r:id="rId68"/>
    <p:sldId id="878" r:id="rId69"/>
    <p:sldId id="879" r:id="rId70"/>
    <p:sldId id="876" r:id="rId71"/>
    <p:sldId id="880" r:id="rId72"/>
    <p:sldId id="903" r:id="rId73"/>
    <p:sldId id="877" r:id="rId74"/>
    <p:sldId id="881" r:id="rId75"/>
    <p:sldId id="899" r:id="rId76"/>
    <p:sldId id="904" r:id="rId77"/>
    <p:sldId id="905" r:id="rId78"/>
    <p:sldId id="906" r:id="rId79"/>
    <p:sldId id="907" r:id="rId80"/>
    <p:sldId id="908" r:id="rId81"/>
    <p:sldId id="909" r:id="rId82"/>
    <p:sldId id="910" r:id="rId83"/>
    <p:sldId id="259" r:id="rId8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D397A8E-BEBC-4C98-B883-2D8062384A20}">
          <p14:sldIdLst>
            <p14:sldId id="263"/>
            <p14:sldId id="261"/>
            <p14:sldId id="902"/>
            <p14:sldId id="275"/>
            <p14:sldId id="264"/>
            <p14:sldId id="265"/>
            <p14:sldId id="900"/>
            <p14:sldId id="883"/>
            <p14:sldId id="882"/>
            <p14:sldId id="884"/>
            <p14:sldId id="885"/>
            <p14:sldId id="887"/>
            <p14:sldId id="886"/>
            <p14:sldId id="893"/>
            <p14:sldId id="851"/>
            <p14:sldId id="380"/>
            <p14:sldId id="382"/>
            <p14:sldId id="383"/>
            <p14:sldId id="385"/>
            <p14:sldId id="387"/>
            <p14:sldId id="386"/>
            <p14:sldId id="388"/>
            <p14:sldId id="894"/>
            <p14:sldId id="397"/>
            <p14:sldId id="399"/>
            <p14:sldId id="401"/>
            <p14:sldId id="403"/>
            <p14:sldId id="402"/>
            <p14:sldId id="405"/>
            <p14:sldId id="406"/>
            <p14:sldId id="407"/>
            <p14:sldId id="408"/>
            <p14:sldId id="410"/>
            <p14:sldId id="411"/>
            <p14:sldId id="412"/>
            <p14:sldId id="895"/>
            <p14:sldId id="896"/>
            <p14:sldId id="888"/>
            <p14:sldId id="889"/>
            <p14:sldId id="890"/>
            <p14:sldId id="892"/>
            <p14:sldId id="891"/>
            <p14:sldId id="897"/>
            <p14:sldId id="852"/>
            <p14:sldId id="901"/>
            <p14:sldId id="349"/>
            <p14:sldId id="340"/>
            <p14:sldId id="341"/>
            <p14:sldId id="342"/>
            <p14:sldId id="343"/>
            <p14:sldId id="345"/>
            <p14:sldId id="346"/>
            <p14:sldId id="347"/>
            <p14:sldId id="352"/>
            <p14:sldId id="353"/>
            <p14:sldId id="354"/>
            <p14:sldId id="355"/>
            <p14:sldId id="853"/>
            <p14:sldId id="364"/>
            <p14:sldId id="898"/>
            <p14:sldId id="828"/>
            <p14:sldId id="854"/>
            <p14:sldId id="874"/>
            <p14:sldId id="875"/>
            <p14:sldId id="878"/>
            <p14:sldId id="879"/>
            <p14:sldId id="876"/>
            <p14:sldId id="880"/>
            <p14:sldId id="903"/>
            <p14:sldId id="877"/>
            <p14:sldId id="881"/>
            <p14:sldId id="899"/>
            <p14:sldId id="904"/>
            <p14:sldId id="905"/>
            <p14:sldId id="906"/>
            <p14:sldId id="907"/>
            <p14:sldId id="908"/>
            <p14:sldId id="909"/>
            <p14:sldId id="910"/>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4B7076-6EF8-449A-B20B-292A35454B81}" v="8" dt="2024-10-01T08:17:59.2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tableStyles" Target="tableStyle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microsoft.com/office/2016/11/relationships/changesInfo" Target="changesInfos/changesInfo1.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theme" Target="theme/theme1.xml"/><Relationship Id="rId9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oysius Gonzaga Pradnya Sidhawara S.T. M.Eng." userId="S::aloysius.gonzaga@uajy.ac.id::148ebb6d-a3ad-40dd-b151-f93b8cb89f27" providerId="AD" clId="Web-{0B07688B-1A4F-33A9-F3B6-B01595E801D1}"/>
    <pc:docChg chg="delSld sldOrd">
      <pc:chgData name="Aloysius Gonzaga Pradnya Sidhawara S.T. M.Eng." userId="S::aloysius.gonzaga@uajy.ac.id::148ebb6d-a3ad-40dd-b151-f93b8cb89f27" providerId="AD" clId="Web-{0B07688B-1A4F-33A9-F3B6-B01595E801D1}" dt="2021-08-27T11:20:45.469" v="3"/>
      <pc:docMkLst>
        <pc:docMk/>
      </pc:docMkLst>
      <pc:sldChg chg="ord">
        <pc:chgData name="Aloysius Gonzaga Pradnya Sidhawara S.T. M.Eng." userId="S::aloysius.gonzaga@uajy.ac.id::148ebb6d-a3ad-40dd-b151-f93b8cb89f27" providerId="AD" clId="Web-{0B07688B-1A4F-33A9-F3B6-B01595E801D1}" dt="2021-08-27T11:20:45.469" v="3"/>
        <pc:sldMkLst>
          <pc:docMk/>
          <pc:sldMk cId="475729944" sldId="259"/>
        </pc:sldMkLst>
      </pc:sldChg>
      <pc:sldChg chg="ord">
        <pc:chgData name="Aloysius Gonzaga Pradnya Sidhawara S.T. M.Eng." userId="S::aloysius.gonzaga@uajy.ac.id::148ebb6d-a3ad-40dd-b151-f93b8cb89f27" providerId="AD" clId="Web-{0B07688B-1A4F-33A9-F3B6-B01595E801D1}" dt="2021-08-27T11:20:44.875" v="2"/>
        <pc:sldMkLst>
          <pc:docMk/>
          <pc:sldMk cId="2343521309" sldId="266"/>
        </pc:sldMkLst>
      </pc:sldChg>
      <pc:sldChg chg="del">
        <pc:chgData name="Aloysius Gonzaga Pradnya Sidhawara S.T. M.Eng." userId="S::aloysius.gonzaga@uajy.ac.id::148ebb6d-a3ad-40dd-b151-f93b8cb89f27" providerId="AD" clId="Web-{0B07688B-1A4F-33A9-F3B6-B01595E801D1}" dt="2021-08-27T10:44:06.396" v="0"/>
        <pc:sldMkLst>
          <pc:docMk/>
          <pc:sldMk cId="4005056599" sldId="267"/>
        </pc:sldMkLst>
      </pc:sldChg>
    </pc:docChg>
  </pc:docChgLst>
  <pc:docChgLst>
    <pc:chgData name="Aloysius Gonzaga Pradnya Sidhawara S.T. M.Eng." userId="S::aloysius.gonzaga@uajy.ac.id::148ebb6d-a3ad-40dd-b151-f93b8cb89f27" providerId="AD" clId="Web-{F3009124-DC90-981B-CAD6-18C67C0655C1}"/>
    <pc:docChg chg="addSld modSld sldOrd">
      <pc:chgData name="Aloysius Gonzaga Pradnya Sidhawara S.T. M.Eng." userId="S::aloysius.gonzaga@uajy.ac.id::148ebb6d-a3ad-40dd-b151-f93b8cb89f27" providerId="AD" clId="Web-{F3009124-DC90-981B-CAD6-18C67C0655C1}" dt="2021-08-28T06:52:18.487" v="849" actId="20577"/>
      <pc:docMkLst>
        <pc:docMk/>
      </pc:docMkLst>
      <pc:sldChg chg="ord">
        <pc:chgData name="Aloysius Gonzaga Pradnya Sidhawara S.T. M.Eng." userId="S::aloysius.gonzaga@uajy.ac.id::148ebb6d-a3ad-40dd-b151-f93b8cb89f27" providerId="AD" clId="Web-{F3009124-DC90-981B-CAD6-18C67C0655C1}" dt="2021-08-28T04:19:58.513" v="4"/>
        <pc:sldMkLst>
          <pc:docMk/>
          <pc:sldMk cId="475729944" sldId="259"/>
        </pc:sldMkLst>
      </pc:sldChg>
      <pc:sldChg chg="modSp">
        <pc:chgData name="Aloysius Gonzaga Pradnya Sidhawara S.T. M.Eng." userId="S::aloysius.gonzaga@uajy.ac.id::148ebb6d-a3ad-40dd-b151-f93b8cb89f27" providerId="AD" clId="Web-{F3009124-DC90-981B-CAD6-18C67C0655C1}" dt="2021-08-28T04:19:46.716" v="3" actId="1076"/>
        <pc:sldMkLst>
          <pc:docMk/>
          <pc:sldMk cId="1175444552" sldId="263"/>
        </pc:sldMkLst>
        <pc:spChg chg="mod">
          <ac:chgData name="Aloysius Gonzaga Pradnya Sidhawara S.T. M.Eng." userId="S::aloysius.gonzaga@uajy.ac.id::148ebb6d-a3ad-40dd-b151-f93b8cb89f27" providerId="AD" clId="Web-{F3009124-DC90-981B-CAD6-18C67C0655C1}" dt="2021-08-28T04:19:39.419" v="2" actId="20577"/>
          <ac:spMkLst>
            <pc:docMk/>
            <pc:sldMk cId="1175444552" sldId="263"/>
            <ac:spMk id="4" creationId="{DFA0CACC-D8B2-431B-B665-71D0D12E299E}"/>
          </ac:spMkLst>
        </pc:spChg>
        <pc:spChg chg="mod">
          <ac:chgData name="Aloysius Gonzaga Pradnya Sidhawara S.T. M.Eng." userId="S::aloysius.gonzaga@uajy.ac.id::148ebb6d-a3ad-40dd-b151-f93b8cb89f27" providerId="AD" clId="Web-{F3009124-DC90-981B-CAD6-18C67C0655C1}" dt="2021-08-28T04:19:46.716" v="3" actId="1076"/>
          <ac:spMkLst>
            <pc:docMk/>
            <pc:sldMk cId="1175444552" sldId="263"/>
            <ac:spMk id="5" creationId="{64FB6852-A530-4C15-A799-37E7610ED564}"/>
          </ac:spMkLst>
        </pc:spChg>
      </pc:sldChg>
      <pc:sldChg chg="modSp">
        <pc:chgData name="Aloysius Gonzaga Pradnya Sidhawara S.T. M.Eng." userId="S::aloysius.gonzaga@uajy.ac.id::148ebb6d-a3ad-40dd-b151-f93b8cb89f27" providerId="AD" clId="Web-{F3009124-DC90-981B-CAD6-18C67C0655C1}" dt="2021-08-28T06:52:18.487" v="849" actId="20577"/>
        <pc:sldMkLst>
          <pc:docMk/>
          <pc:sldMk cId="2343521309" sldId="266"/>
        </pc:sldMkLst>
        <pc:spChg chg="mod">
          <ac:chgData name="Aloysius Gonzaga Pradnya Sidhawara S.T. M.Eng." userId="S::aloysius.gonzaga@uajy.ac.id::148ebb6d-a3ad-40dd-b151-f93b8cb89f27" providerId="AD" clId="Web-{F3009124-DC90-981B-CAD6-18C67C0655C1}" dt="2021-08-28T06:52:18.487" v="849" actId="20577"/>
          <ac:spMkLst>
            <pc:docMk/>
            <pc:sldMk cId="2343521309" sldId="266"/>
            <ac:spMk id="2" creationId="{452D34AC-B79D-437B-AABE-739931EE29FA}"/>
          </ac:spMkLst>
        </pc:spChg>
        <pc:graphicFrameChg chg="mod modGraphic">
          <ac:chgData name="Aloysius Gonzaga Pradnya Sidhawara S.T. M.Eng." userId="S::aloysius.gonzaga@uajy.ac.id::148ebb6d-a3ad-40dd-b151-f93b8cb89f27" providerId="AD" clId="Web-{F3009124-DC90-981B-CAD6-18C67C0655C1}" dt="2021-08-28T06:39:46.894" v="508"/>
          <ac:graphicFrameMkLst>
            <pc:docMk/>
            <pc:sldMk cId="2343521309" sldId="266"/>
            <ac:graphicFrameMk id="4" creationId="{B5BAE1D4-8AE3-4C69-AA86-DF00F9902D8B}"/>
          </ac:graphicFrameMkLst>
        </pc:graphicFrameChg>
      </pc:sldChg>
      <pc:sldChg chg="addSp delSp modSp add replId">
        <pc:chgData name="Aloysius Gonzaga Pradnya Sidhawara S.T. M.Eng." userId="S::aloysius.gonzaga@uajy.ac.id::148ebb6d-a3ad-40dd-b151-f93b8cb89f27" providerId="AD" clId="Web-{F3009124-DC90-981B-CAD6-18C67C0655C1}" dt="2021-08-28T06:42:07.631" v="632" actId="1076"/>
        <pc:sldMkLst>
          <pc:docMk/>
          <pc:sldMk cId="1840092439" sldId="267"/>
        </pc:sldMkLst>
        <pc:spChg chg="mod">
          <ac:chgData name="Aloysius Gonzaga Pradnya Sidhawara S.T. M.Eng." userId="S::aloysius.gonzaga@uajy.ac.id::148ebb6d-a3ad-40dd-b151-f93b8cb89f27" providerId="AD" clId="Web-{F3009124-DC90-981B-CAD6-18C67C0655C1}" dt="2021-08-28T06:27:38.770" v="95" actId="20577"/>
          <ac:spMkLst>
            <pc:docMk/>
            <pc:sldMk cId="1840092439" sldId="267"/>
            <ac:spMk id="2" creationId="{452D34AC-B79D-437B-AABE-739931EE29FA}"/>
          </ac:spMkLst>
        </pc:spChg>
        <pc:spChg chg="add del mod">
          <ac:chgData name="Aloysius Gonzaga Pradnya Sidhawara S.T. M.Eng." userId="S::aloysius.gonzaga@uajy.ac.id::148ebb6d-a3ad-40dd-b151-f93b8cb89f27" providerId="AD" clId="Web-{F3009124-DC90-981B-CAD6-18C67C0655C1}" dt="2021-08-28T06:38:26.252" v="395"/>
          <ac:spMkLst>
            <pc:docMk/>
            <pc:sldMk cId="1840092439" sldId="267"/>
            <ac:spMk id="5" creationId="{87395049-9FCE-43A3-BC40-4727EC91C853}"/>
          </ac:spMkLst>
        </pc:spChg>
        <pc:graphicFrameChg chg="add mod ord modGraphic">
          <ac:chgData name="Aloysius Gonzaga Pradnya Sidhawara S.T. M.Eng." userId="S::aloysius.gonzaga@uajy.ac.id::148ebb6d-a3ad-40dd-b151-f93b8cb89f27" providerId="AD" clId="Web-{F3009124-DC90-981B-CAD6-18C67C0655C1}" dt="2021-08-28T06:42:07.631" v="632" actId="1076"/>
          <ac:graphicFrameMkLst>
            <pc:docMk/>
            <pc:sldMk cId="1840092439" sldId="267"/>
            <ac:graphicFrameMk id="3" creationId="{777A2364-5A4E-4C7F-B84C-4C25F7D0FE14}"/>
          </ac:graphicFrameMkLst>
        </pc:graphicFrameChg>
        <pc:graphicFrameChg chg="del">
          <ac:chgData name="Aloysius Gonzaga Pradnya Sidhawara S.T. M.Eng." userId="S::aloysius.gonzaga@uajy.ac.id::148ebb6d-a3ad-40dd-b151-f93b8cb89f27" providerId="AD" clId="Web-{F3009124-DC90-981B-CAD6-18C67C0655C1}" dt="2021-08-28T04:23:39.237" v="86"/>
          <ac:graphicFrameMkLst>
            <pc:docMk/>
            <pc:sldMk cId="1840092439" sldId="267"/>
            <ac:graphicFrameMk id="4" creationId="{B5BAE1D4-8AE3-4C69-AA86-DF00F9902D8B}"/>
          </ac:graphicFrameMkLst>
        </pc:graphicFrameChg>
      </pc:sldChg>
      <pc:sldChg chg="addSp delSp modSp add replId">
        <pc:chgData name="Aloysius Gonzaga Pradnya Sidhawara S.T. M.Eng." userId="S::aloysius.gonzaga@uajy.ac.id::148ebb6d-a3ad-40dd-b151-f93b8cb89f27" providerId="AD" clId="Web-{F3009124-DC90-981B-CAD6-18C67C0655C1}" dt="2021-08-28T06:44:05.009" v="688" actId="20577"/>
        <pc:sldMkLst>
          <pc:docMk/>
          <pc:sldMk cId="3132036271" sldId="268"/>
        </pc:sldMkLst>
        <pc:spChg chg="mod">
          <ac:chgData name="Aloysius Gonzaga Pradnya Sidhawara S.T. M.Eng." userId="S::aloysius.gonzaga@uajy.ac.id::148ebb6d-a3ad-40dd-b151-f93b8cb89f27" providerId="AD" clId="Web-{F3009124-DC90-981B-CAD6-18C67C0655C1}" dt="2021-08-28T06:42:27.600" v="645" actId="20577"/>
          <ac:spMkLst>
            <pc:docMk/>
            <pc:sldMk cId="3132036271" sldId="268"/>
            <ac:spMk id="2" creationId="{452D34AC-B79D-437B-AABE-739931EE29FA}"/>
          </ac:spMkLst>
        </pc:spChg>
        <pc:spChg chg="add del mod">
          <ac:chgData name="Aloysius Gonzaga Pradnya Sidhawara S.T. M.Eng." userId="S::aloysius.gonzaga@uajy.ac.id::148ebb6d-a3ad-40dd-b151-f93b8cb89f27" providerId="AD" clId="Web-{F3009124-DC90-981B-CAD6-18C67C0655C1}" dt="2021-08-28T06:44:05.009" v="688" actId="20577"/>
          <ac:spMkLst>
            <pc:docMk/>
            <pc:sldMk cId="3132036271" sldId="268"/>
            <ac:spMk id="5" creationId="{B70F91F4-5B34-4148-9B87-0F8FADBB9168}"/>
          </ac:spMkLst>
        </pc:spChg>
        <pc:graphicFrameChg chg="del mod modGraphic">
          <ac:chgData name="Aloysius Gonzaga Pradnya Sidhawara S.T. M.Eng." userId="S::aloysius.gonzaga@uajy.ac.id::148ebb6d-a3ad-40dd-b151-f93b8cb89f27" providerId="AD" clId="Web-{F3009124-DC90-981B-CAD6-18C67C0655C1}" dt="2021-08-28T06:42:32.554" v="648"/>
          <ac:graphicFrameMkLst>
            <pc:docMk/>
            <pc:sldMk cId="3132036271" sldId="268"/>
            <ac:graphicFrameMk id="3" creationId="{777A2364-5A4E-4C7F-B84C-4C25F7D0FE14}"/>
          </ac:graphicFrameMkLst>
        </pc:graphicFrameChg>
        <pc:graphicFrameChg chg="add del mod ord modGraphic">
          <ac:chgData name="Aloysius Gonzaga Pradnya Sidhawara S.T. M.Eng." userId="S::aloysius.gonzaga@uajy.ac.id::148ebb6d-a3ad-40dd-b151-f93b8cb89f27" providerId="AD" clId="Web-{F3009124-DC90-981B-CAD6-18C67C0655C1}" dt="2021-08-28T06:42:45.695" v="650"/>
          <ac:graphicFrameMkLst>
            <pc:docMk/>
            <pc:sldMk cId="3132036271" sldId="268"/>
            <ac:graphicFrameMk id="6" creationId="{5514373B-3E9B-4EAD-8546-C59BF54E9C18}"/>
          </ac:graphicFrameMkLst>
        </pc:graphicFrameChg>
      </pc:sldChg>
      <pc:sldChg chg="modSp add replId">
        <pc:chgData name="Aloysius Gonzaga Pradnya Sidhawara S.T. M.Eng." userId="S::aloysius.gonzaga@uajy.ac.id::148ebb6d-a3ad-40dd-b151-f93b8cb89f27" providerId="AD" clId="Web-{F3009124-DC90-981B-CAD6-18C67C0655C1}" dt="2021-08-28T06:45:37.464" v="724" actId="20577"/>
        <pc:sldMkLst>
          <pc:docMk/>
          <pc:sldMk cId="1955752801" sldId="269"/>
        </pc:sldMkLst>
        <pc:spChg chg="mod">
          <ac:chgData name="Aloysius Gonzaga Pradnya Sidhawara S.T. M.Eng." userId="S::aloysius.gonzaga@uajy.ac.id::148ebb6d-a3ad-40dd-b151-f93b8cb89f27" providerId="AD" clId="Web-{F3009124-DC90-981B-CAD6-18C67C0655C1}" dt="2021-08-28T06:45:37.464" v="724" actId="20577"/>
          <ac:spMkLst>
            <pc:docMk/>
            <pc:sldMk cId="1955752801" sldId="269"/>
            <ac:spMk id="5" creationId="{B70F91F4-5B34-4148-9B87-0F8FADBB9168}"/>
          </ac:spMkLst>
        </pc:spChg>
      </pc:sldChg>
      <pc:sldChg chg="modSp add replId">
        <pc:chgData name="Aloysius Gonzaga Pradnya Sidhawara S.T. M.Eng." userId="S::aloysius.gonzaga@uajy.ac.id::148ebb6d-a3ad-40dd-b151-f93b8cb89f27" providerId="AD" clId="Web-{F3009124-DC90-981B-CAD6-18C67C0655C1}" dt="2021-08-28T06:48:09.998" v="758" actId="20577"/>
        <pc:sldMkLst>
          <pc:docMk/>
          <pc:sldMk cId="954031689" sldId="270"/>
        </pc:sldMkLst>
        <pc:spChg chg="mod">
          <ac:chgData name="Aloysius Gonzaga Pradnya Sidhawara S.T. M.Eng." userId="S::aloysius.gonzaga@uajy.ac.id::148ebb6d-a3ad-40dd-b151-f93b8cb89f27" providerId="AD" clId="Web-{F3009124-DC90-981B-CAD6-18C67C0655C1}" dt="2021-08-28T06:48:09.998" v="758" actId="20577"/>
          <ac:spMkLst>
            <pc:docMk/>
            <pc:sldMk cId="954031689" sldId="270"/>
            <ac:spMk id="5" creationId="{B70F91F4-5B34-4148-9B87-0F8FADBB9168}"/>
          </ac:spMkLst>
        </pc:spChg>
      </pc:sldChg>
      <pc:sldChg chg="modSp add replId">
        <pc:chgData name="Aloysius Gonzaga Pradnya Sidhawara S.T. M.Eng." userId="S::aloysius.gonzaga@uajy.ac.id::148ebb6d-a3ad-40dd-b151-f93b8cb89f27" providerId="AD" clId="Web-{F3009124-DC90-981B-CAD6-18C67C0655C1}" dt="2021-08-28T06:49:07.593" v="777" actId="20577"/>
        <pc:sldMkLst>
          <pc:docMk/>
          <pc:sldMk cId="54191545" sldId="271"/>
        </pc:sldMkLst>
        <pc:spChg chg="mod">
          <ac:chgData name="Aloysius Gonzaga Pradnya Sidhawara S.T. M.Eng." userId="S::aloysius.gonzaga@uajy.ac.id::148ebb6d-a3ad-40dd-b151-f93b8cb89f27" providerId="AD" clId="Web-{F3009124-DC90-981B-CAD6-18C67C0655C1}" dt="2021-08-28T06:48:48.311" v="768" actId="20577"/>
          <ac:spMkLst>
            <pc:docMk/>
            <pc:sldMk cId="54191545" sldId="271"/>
            <ac:spMk id="2" creationId="{452D34AC-B79D-437B-AABE-739931EE29FA}"/>
          </ac:spMkLst>
        </pc:spChg>
        <pc:spChg chg="mod">
          <ac:chgData name="Aloysius Gonzaga Pradnya Sidhawara S.T. M.Eng." userId="S::aloysius.gonzaga@uajy.ac.id::148ebb6d-a3ad-40dd-b151-f93b8cb89f27" providerId="AD" clId="Web-{F3009124-DC90-981B-CAD6-18C67C0655C1}" dt="2021-08-28T06:49:07.593" v="777" actId="20577"/>
          <ac:spMkLst>
            <pc:docMk/>
            <pc:sldMk cId="54191545" sldId="271"/>
            <ac:spMk id="5" creationId="{B70F91F4-5B34-4148-9B87-0F8FADBB9168}"/>
          </ac:spMkLst>
        </pc:spChg>
      </pc:sldChg>
      <pc:sldChg chg="modSp add replId">
        <pc:chgData name="Aloysius Gonzaga Pradnya Sidhawara S.T. M.Eng." userId="S::aloysius.gonzaga@uajy.ac.id::148ebb6d-a3ad-40dd-b151-f93b8cb89f27" providerId="AD" clId="Web-{F3009124-DC90-981B-CAD6-18C67C0655C1}" dt="2021-08-28T06:50:43.329" v="836" actId="20577"/>
        <pc:sldMkLst>
          <pc:docMk/>
          <pc:sldMk cId="1744700056" sldId="272"/>
        </pc:sldMkLst>
        <pc:spChg chg="mod">
          <ac:chgData name="Aloysius Gonzaga Pradnya Sidhawara S.T. M.Eng." userId="S::aloysius.gonzaga@uajy.ac.id::148ebb6d-a3ad-40dd-b151-f93b8cb89f27" providerId="AD" clId="Web-{F3009124-DC90-981B-CAD6-18C67C0655C1}" dt="2021-08-28T06:49:41.125" v="793" actId="20577"/>
          <ac:spMkLst>
            <pc:docMk/>
            <pc:sldMk cId="1744700056" sldId="272"/>
            <ac:spMk id="2" creationId="{452D34AC-B79D-437B-AABE-739931EE29FA}"/>
          </ac:spMkLst>
        </pc:spChg>
        <pc:spChg chg="mod">
          <ac:chgData name="Aloysius Gonzaga Pradnya Sidhawara S.T. M.Eng." userId="S::aloysius.gonzaga@uajy.ac.id::148ebb6d-a3ad-40dd-b151-f93b8cb89f27" providerId="AD" clId="Web-{F3009124-DC90-981B-CAD6-18C67C0655C1}" dt="2021-08-28T06:50:43.329" v="836" actId="20577"/>
          <ac:spMkLst>
            <pc:docMk/>
            <pc:sldMk cId="1744700056" sldId="272"/>
            <ac:spMk id="5" creationId="{B70F91F4-5B34-4148-9B87-0F8FADBB9168}"/>
          </ac:spMkLst>
        </pc:spChg>
      </pc:sldChg>
    </pc:docChg>
  </pc:docChgLst>
  <pc:docChgLst>
    <pc:chgData name="Aloysius Gonzaga Pradnya S., S.T., M.Eng." userId="148ebb6d-a3ad-40dd-b151-f93b8cb89f27" providerId="ADAL" clId="{174B7076-6EF8-449A-B20B-292A35454B81}"/>
    <pc:docChg chg="undo redo custSel addSld delSld modSld sldOrd modSection">
      <pc:chgData name="Aloysius Gonzaga Pradnya S., S.T., M.Eng." userId="148ebb6d-a3ad-40dd-b151-f93b8cb89f27" providerId="ADAL" clId="{174B7076-6EF8-449A-B20B-292A35454B81}" dt="2024-10-01T08:32:18.601" v="658" actId="255"/>
      <pc:docMkLst>
        <pc:docMk/>
      </pc:docMkLst>
      <pc:sldChg chg="modSp mod">
        <pc:chgData name="Aloysius Gonzaga Pradnya S., S.T., M.Eng." userId="148ebb6d-a3ad-40dd-b151-f93b8cb89f27" providerId="ADAL" clId="{174B7076-6EF8-449A-B20B-292A35454B81}" dt="2024-10-01T08:02:07.012" v="36" actId="20577"/>
        <pc:sldMkLst>
          <pc:docMk/>
          <pc:sldMk cId="1612214349" sldId="261"/>
        </pc:sldMkLst>
        <pc:spChg chg="mod">
          <ac:chgData name="Aloysius Gonzaga Pradnya S., S.T., M.Eng." userId="148ebb6d-a3ad-40dd-b151-f93b8cb89f27" providerId="ADAL" clId="{174B7076-6EF8-449A-B20B-292A35454B81}" dt="2024-10-01T08:02:07.012" v="36" actId="20577"/>
          <ac:spMkLst>
            <pc:docMk/>
            <pc:sldMk cId="1612214349" sldId="261"/>
            <ac:spMk id="3" creationId="{C10AFC6E-C47F-4410-B637-B87A2E258651}"/>
          </ac:spMkLst>
        </pc:spChg>
      </pc:sldChg>
      <pc:sldChg chg="modSp">
        <pc:chgData name="Aloysius Gonzaga Pradnya S., S.T., M.Eng." userId="148ebb6d-a3ad-40dd-b151-f93b8cb89f27" providerId="ADAL" clId="{174B7076-6EF8-449A-B20B-292A35454B81}" dt="2024-10-01T08:17:59.203" v="180" actId="1076"/>
        <pc:sldMkLst>
          <pc:docMk/>
          <pc:sldMk cId="456392772" sldId="343"/>
        </pc:sldMkLst>
        <pc:picChg chg="mod">
          <ac:chgData name="Aloysius Gonzaga Pradnya S., S.T., M.Eng." userId="148ebb6d-a3ad-40dd-b151-f93b8cb89f27" providerId="ADAL" clId="{174B7076-6EF8-449A-B20B-292A35454B81}" dt="2024-10-01T08:17:59.203" v="180" actId="1076"/>
          <ac:picMkLst>
            <pc:docMk/>
            <pc:sldMk cId="456392772" sldId="343"/>
            <ac:picMk id="5" creationId="{8269E563-AC96-2590-5A6D-B391C21A5C2C}"/>
          </ac:picMkLst>
        </pc:picChg>
        <pc:picChg chg="mod">
          <ac:chgData name="Aloysius Gonzaga Pradnya S., S.T., M.Eng." userId="148ebb6d-a3ad-40dd-b151-f93b8cb89f27" providerId="ADAL" clId="{174B7076-6EF8-449A-B20B-292A35454B81}" dt="2024-10-01T08:17:56.264" v="179" actId="14100"/>
          <ac:picMkLst>
            <pc:docMk/>
            <pc:sldMk cId="456392772" sldId="343"/>
            <ac:picMk id="50177" creationId="{00000000-0000-0000-0000-000000000000}"/>
          </ac:picMkLst>
        </pc:picChg>
      </pc:sldChg>
      <pc:sldChg chg="modSp mod">
        <pc:chgData name="Aloysius Gonzaga Pradnya S., S.T., M.Eng." userId="148ebb6d-a3ad-40dd-b151-f93b8cb89f27" providerId="ADAL" clId="{174B7076-6EF8-449A-B20B-292A35454B81}" dt="2024-10-01T08:07:24.543" v="64"/>
        <pc:sldMkLst>
          <pc:docMk/>
          <pc:sldMk cId="1188370463" sldId="382"/>
        </pc:sldMkLst>
        <pc:spChg chg="mod">
          <ac:chgData name="Aloysius Gonzaga Pradnya S., S.T., M.Eng." userId="148ebb6d-a3ad-40dd-b151-f93b8cb89f27" providerId="ADAL" clId="{174B7076-6EF8-449A-B20B-292A35454B81}" dt="2024-10-01T08:07:24.543" v="64"/>
          <ac:spMkLst>
            <pc:docMk/>
            <pc:sldMk cId="1188370463" sldId="382"/>
            <ac:spMk id="194563" creationId="{00000000-0000-0000-0000-000000000000}"/>
          </ac:spMkLst>
        </pc:spChg>
      </pc:sldChg>
      <pc:sldChg chg="modSp mod">
        <pc:chgData name="Aloysius Gonzaga Pradnya S., S.T., M.Eng." userId="148ebb6d-a3ad-40dd-b151-f93b8cb89f27" providerId="ADAL" clId="{174B7076-6EF8-449A-B20B-292A35454B81}" dt="2024-10-01T08:08:34.201" v="74"/>
        <pc:sldMkLst>
          <pc:docMk/>
          <pc:sldMk cId="1906742005" sldId="383"/>
        </pc:sldMkLst>
        <pc:spChg chg="mod">
          <ac:chgData name="Aloysius Gonzaga Pradnya S., S.T., M.Eng." userId="148ebb6d-a3ad-40dd-b151-f93b8cb89f27" providerId="ADAL" clId="{174B7076-6EF8-449A-B20B-292A35454B81}" dt="2024-10-01T08:08:34.201" v="74"/>
          <ac:spMkLst>
            <pc:docMk/>
            <pc:sldMk cId="1906742005" sldId="383"/>
            <ac:spMk id="194563" creationId="{00000000-0000-0000-0000-000000000000}"/>
          </ac:spMkLst>
        </pc:spChg>
      </pc:sldChg>
      <pc:sldChg chg="modSp mod">
        <pc:chgData name="Aloysius Gonzaga Pradnya S., S.T., M.Eng." userId="148ebb6d-a3ad-40dd-b151-f93b8cb89f27" providerId="ADAL" clId="{174B7076-6EF8-449A-B20B-292A35454B81}" dt="2024-10-01T08:09:09.996" v="77"/>
        <pc:sldMkLst>
          <pc:docMk/>
          <pc:sldMk cId="1250554851" sldId="385"/>
        </pc:sldMkLst>
        <pc:spChg chg="mod">
          <ac:chgData name="Aloysius Gonzaga Pradnya S., S.T., M.Eng." userId="148ebb6d-a3ad-40dd-b151-f93b8cb89f27" providerId="ADAL" clId="{174B7076-6EF8-449A-B20B-292A35454B81}" dt="2024-10-01T08:09:09.996" v="77"/>
          <ac:spMkLst>
            <pc:docMk/>
            <pc:sldMk cId="1250554851" sldId="385"/>
            <ac:spMk id="194563" creationId="{00000000-0000-0000-0000-000000000000}"/>
          </ac:spMkLst>
        </pc:spChg>
      </pc:sldChg>
      <pc:sldChg chg="modSp mod">
        <pc:chgData name="Aloysius Gonzaga Pradnya S., S.T., M.Eng." userId="148ebb6d-a3ad-40dd-b151-f93b8cb89f27" providerId="ADAL" clId="{174B7076-6EF8-449A-B20B-292A35454B81}" dt="2024-10-01T08:09:48.059" v="80"/>
        <pc:sldMkLst>
          <pc:docMk/>
          <pc:sldMk cId="918043445" sldId="387"/>
        </pc:sldMkLst>
        <pc:spChg chg="mod">
          <ac:chgData name="Aloysius Gonzaga Pradnya S., S.T., M.Eng." userId="148ebb6d-a3ad-40dd-b151-f93b8cb89f27" providerId="ADAL" clId="{174B7076-6EF8-449A-B20B-292A35454B81}" dt="2024-10-01T08:09:48.059" v="80"/>
          <ac:spMkLst>
            <pc:docMk/>
            <pc:sldMk cId="918043445" sldId="387"/>
            <ac:spMk id="194563" creationId="{00000000-0000-0000-0000-000000000000}"/>
          </ac:spMkLst>
        </pc:spChg>
      </pc:sldChg>
      <pc:sldChg chg="modSp mod">
        <pc:chgData name="Aloysius Gonzaga Pradnya S., S.T., M.Eng." userId="148ebb6d-a3ad-40dd-b151-f93b8cb89f27" providerId="ADAL" clId="{174B7076-6EF8-449A-B20B-292A35454B81}" dt="2024-10-01T08:10:30.493" v="87"/>
        <pc:sldMkLst>
          <pc:docMk/>
          <pc:sldMk cId="4232321502" sldId="388"/>
        </pc:sldMkLst>
        <pc:spChg chg="mod">
          <ac:chgData name="Aloysius Gonzaga Pradnya S., S.T., M.Eng." userId="148ebb6d-a3ad-40dd-b151-f93b8cb89f27" providerId="ADAL" clId="{174B7076-6EF8-449A-B20B-292A35454B81}" dt="2024-10-01T08:10:30.493" v="87"/>
          <ac:spMkLst>
            <pc:docMk/>
            <pc:sldMk cId="4232321502" sldId="388"/>
            <ac:spMk id="194563" creationId="{00000000-0000-0000-0000-000000000000}"/>
          </ac:spMkLst>
        </pc:spChg>
      </pc:sldChg>
      <pc:sldChg chg="modSp mod">
        <pc:chgData name="Aloysius Gonzaga Pradnya S., S.T., M.Eng." userId="148ebb6d-a3ad-40dd-b151-f93b8cb89f27" providerId="ADAL" clId="{174B7076-6EF8-449A-B20B-292A35454B81}" dt="2024-10-01T08:11:07.725" v="92"/>
        <pc:sldMkLst>
          <pc:docMk/>
          <pc:sldMk cId="3472435745" sldId="397"/>
        </pc:sldMkLst>
        <pc:spChg chg="mod">
          <ac:chgData name="Aloysius Gonzaga Pradnya S., S.T., M.Eng." userId="148ebb6d-a3ad-40dd-b151-f93b8cb89f27" providerId="ADAL" clId="{174B7076-6EF8-449A-B20B-292A35454B81}" dt="2024-10-01T08:11:07.725" v="92"/>
          <ac:spMkLst>
            <pc:docMk/>
            <pc:sldMk cId="3472435745" sldId="397"/>
            <ac:spMk id="194563" creationId="{00000000-0000-0000-0000-000000000000}"/>
          </ac:spMkLst>
        </pc:spChg>
      </pc:sldChg>
      <pc:sldChg chg="modSp mod">
        <pc:chgData name="Aloysius Gonzaga Pradnya S., S.T., M.Eng." userId="148ebb6d-a3ad-40dd-b151-f93b8cb89f27" providerId="ADAL" clId="{174B7076-6EF8-449A-B20B-292A35454B81}" dt="2024-10-01T08:11:57.805" v="97"/>
        <pc:sldMkLst>
          <pc:docMk/>
          <pc:sldMk cId="2694467310" sldId="399"/>
        </pc:sldMkLst>
        <pc:spChg chg="mod">
          <ac:chgData name="Aloysius Gonzaga Pradnya S., S.T., M.Eng." userId="148ebb6d-a3ad-40dd-b151-f93b8cb89f27" providerId="ADAL" clId="{174B7076-6EF8-449A-B20B-292A35454B81}" dt="2024-10-01T08:11:57.805" v="97"/>
          <ac:spMkLst>
            <pc:docMk/>
            <pc:sldMk cId="2694467310" sldId="399"/>
            <ac:spMk id="194563" creationId="{00000000-0000-0000-0000-000000000000}"/>
          </ac:spMkLst>
        </pc:spChg>
      </pc:sldChg>
      <pc:sldChg chg="modSp mod">
        <pc:chgData name="Aloysius Gonzaga Pradnya S., S.T., M.Eng." userId="148ebb6d-a3ad-40dd-b151-f93b8cb89f27" providerId="ADAL" clId="{174B7076-6EF8-449A-B20B-292A35454B81}" dt="2024-10-01T08:12:36.895" v="103"/>
        <pc:sldMkLst>
          <pc:docMk/>
          <pc:sldMk cId="1045412246" sldId="401"/>
        </pc:sldMkLst>
        <pc:spChg chg="mod">
          <ac:chgData name="Aloysius Gonzaga Pradnya S., S.T., M.Eng." userId="148ebb6d-a3ad-40dd-b151-f93b8cb89f27" providerId="ADAL" clId="{174B7076-6EF8-449A-B20B-292A35454B81}" dt="2024-10-01T08:12:36.895" v="103"/>
          <ac:spMkLst>
            <pc:docMk/>
            <pc:sldMk cId="1045412246" sldId="401"/>
            <ac:spMk id="194563" creationId="{00000000-0000-0000-0000-000000000000}"/>
          </ac:spMkLst>
        </pc:spChg>
      </pc:sldChg>
      <pc:sldChg chg="modSp mod">
        <pc:chgData name="Aloysius Gonzaga Pradnya S., S.T., M.Eng." userId="148ebb6d-a3ad-40dd-b151-f93b8cb89f27" providerId="ADAL" clId="{174B7076-6EF8-449A-B20B-292A35454B81}" dt="2024-10-01T08:14:01.184" v="116" actId="27636"/>
        <pc:sldMkLst>
          <pc:docMk/>
          <pc:sldMk cId="3633591281" sldId="402"/>
        </pc:sldMkLst>
        <pc:spChg chg="mod">
          <ac:chgData name="Aloysius Gonzaga Pradnya S., S.T., M.Eng." userId="148ebb6d-a3ad-40dd-b151-f93b8cb89f27" providerId="ADAL" clId="{174B7076-6EF8-449A-B20B-292A35454B81}" dt="2024-10-01T08:14:01.184" v="116" actId="27636"/>
          <ac:spMkLst>
            <pc:docMk/>
            <pc:sldMk cId="3633591281" sldId="402"/>
            <ac:spMk id="194563" creationId="{00000000-0000-0000-0000-000000000000}"/>
          </ac:spMkLst>
        </pc:spChg>
      </pc:sldChg>
      <pc:sldChg chg="modSp mod">
        <pc:chgData name="Aloysius Gonzaga Pradnya S., S.T., M.Eng." userId="148ebb6d-a3ad-40dd-b151-f93b8cb89f27" providerId="ADAL" clId="{174B7076-6EF8-449A-B20B-292A35454B81}" dt="2024-10-01T08:13:11.484" v="108"/>
        <pc:sldMkLst>
          <pc:docMk/>
          <pc:sldMk cId="2351660771" sldId="403"/>
        </pc:sldMkLst>
        <pc:spChg chg="mod">
          <ac:chgData name="Aloysius Gonzaga Pradnya S., S.T., M.Eng." userId="148ebb6d-a3ad-40dd-b151-f93b8cb89f27" providerId="ADAL" clId="{174B7076-6EF8-449A-B20B-292A35454B81}" dt="2024-10-01T08:13:11.484" v="108"/>
          <ac:spMkLst>
            <pc:docMk/>
            <pc:sldMk cId="2351660771" sldId="403"/>
            <ac:spMk id="194563" creationId="{00000000-0000-0000-0000-000000000000}"/>
          </ac:spMkLst>
        </pc:spChg>
      </pc:sldChg>
      <pc:sldChg chg="modSp mod">
        <pc:chgData name="Aloysius Gonzaga Pradnya S., S.T., M.Eng." userId="148ebb6d-a3ad-40dd-b151-f93b8cb89f27" providerId="ADAL" clId="{174B7076-6EF8-449A-B20B-292A35454B81}" dt="2024-10-01T08:15:13.268" v="124"/>
        <pc:sldMkLst>
          <pc:docMk/>
          <pc:sldMk cId="3858040070" sldId="407"/>
        </pc:sldMkLst>
        <pc:spChg chg="mod">
          <ac:chgData name="Aloysius Gonzaga Pradnya S., S.T., M.Eng." userId="148ebb6d-a3ad-40dd-b151-f93b8cb89f27" providerId="ADAL" clId="{174B7076-6EF8-449A-B20B-292A35454B81}" dt="2024-10-01T08:15:13.268" v="124"/>
          <ac:spMkLst>
            <pc:docMk/>
            <pc:sldMk cId="3858040070" sldId="407"/>
            <ac:spMk id="194563" creationId="{00000000-0000-0000-0000-000000000000}"/>
          </ac:spMkLst>
        </pc:spChg>
      </pc:sldChg>
      <pc:sldChg chg="modSp mod">
        <pc:chgData name="Aloysius Gonzaga Pradnya S., S.T., M.Eng." userId="148ebb6d-a3ad-40dd-b151-f93b8cb89f27" providerId="ADAL" clId="{174B7076-6EF8-449A-B20B-292A35454B81}" dt="2024-10-01T08:16:04.065" v="132" actId="20577"/>
        <pc:sldMkLst>
          <pc:docMk/>
          <pc:sldMk cId="3276455552" sldId="408"/>
        </pc:sldMkLst>
        <pc:spChg chg="mod">
          <ac:chgData name="Aloysius Gonzaga Pradnya S., S.T., M.Eng." userId="148ebb6d-a3ad-40dd-b151-f93b8cb89f27" providerId="ADAL" clId="{174B7076-6EF8-449A-B20B-292A35454B81}" dt="2024-10-01T08:16:04.065" v="132" actId="20577"/>
          <ac:spMkLst>
            <pc:docMk/>
            <pc:sldMk cId="3276455552" sldId="408"/>
            <ac:spMk id="194563" creationId="{00000000-0000-0000-0000-000000000000}"/>
          </ac:spMkLst>
        </pc:spChg>
      </pc:sldChg>
      <pc:sldChg chg="modSp mod">
        <pc:chgData name="Aloysius Gonzaga Pradnya S., S.T., M.Eng." userId="148ebb6d-a3ad-40dd-b151-f93b8cb89f27" providerId="ADAL" clId="{174B7076-6EF8-449A-B20B-292A35454B81}" dt="2024-10-01T08:17:05.855" v="174" actId="20577"/>
        <pc:sldMkLst>
          <pc:docMk/>
          <pc:sldMk cId="416113134" sldId="412"/>
        </pc:sldMkLst>
        <pc:spChg chg="mod">
          <ac:chgData name="Aloysius Gonzaga Pradnya S., S.T., M.Eng." userId="148ebb6d-a3ad-40dd-b151-f93b8cb89f27" providerId="ADAL" clId="{174B7076-6EF8-449A-B20B-292A35454B81}" dt="2024-10-01T08:17:05.855" v="174" actId="20577"/>
          <ac:spMkLst>
            <pc:docMk/>
            <pc:sldMk cId="416113134" sldId="412"/>
            <ac:spMk id="194563" creationId="{00000000-0000-0000-0000-000000000000}"/>
          </ac:spMkLst>
        </pc:spChg>
      </pc:sldChg>
      <pc:sldChg chg="modSp mod">
        <pc:chgData name="Aloysius Gonzaga Pradnya S., S.T., M.Eng." userId="148ebb6d-a3ad-40dd-b151-f93b8cb89f27" providerId="ADAL" clId="{174B7076-6EF8-449A-B20B-292A35454B81}" dt="2024-10-01T08:05:48.031" v="53" actId="113"/>
        <pc:sldMkLst>
          <pc:docMk/>
          <pc:sldMk cId="969430818" sldId="885"/>
        </pc:sldMkLst>
        <pc:spChg chg="mod">
          <ac:chgData name="Aloysius Gonzaga Pradnya S., S.T., M.Eng." userId="148ebb6d-a3ad-40dd-b151-f93b8cb89f27" providerId="ADAL" clId="{174B7076-6EF8-449A-B20B-292A35454B81}" dt="2024-10-01T08:05:48.031" v="53" actId="113"/>
          <ac:spMkLst>
            <pc:docMk/>
            <pc:sldMk cId="969430818" sldId="885"/>
            <ac:spMk id="3" creationId="{036BB10B-D358-B69E-D613-C4D6C668A63F}"/>
          </ac:spMkLst>
        </pc:spChg>
      </pc:sldChg>
      <pc:sldChg chg="modSp mod">
        <pc:chgData name="Aloysius Gonzaga Pradnya S., S.T., M.Eng." userId="148ebb6d-a3ad-40dd-b151-f93b8cb89f27" providerId="ADAL" clId="{174B7076-6EF8-449A-B20B-292A35454B81}" dt="2024-10-01T08:06:05.614" v="55" actId="27636"/>
        <pc:sldMkLst>
          <pc:docMk/>
          <pc:sldMk cId="178675204" sldId="886"/>
        </pc:sldMkLst>
        <pc:spChg chg="mod">
          <ac:chgData name="Aloysius Gonzaga Pradnya S., S.T., M.Eng." userId="148ebb6d-a3ad-40dd-b151-f93b8cb89f27" providerId="ADAL" clId="{174B7076-6EF8-449A-B20B-292A35454B81}" dt="2024-10-01T08:06:05.614" v="55" actId="27636"/>
          <ac:spMkLst>
            <pc:docMk/>
            <pc:sldMk cId="178675204" sldId="886"/>
            <ac:spMk id="3" creationId="{BF55008C-9EAE-8442-0EDD-4ABDD9616FB9}"/>
          </ac:spMkLst>
        </pc:spChg>
      </pc:sldChg>
      <pc:sldChg chg="modSp mod">
        <pc:chgData name="Aloysius Gonzaga Pradnya S., S.T., M.Eng." userId="148ebb6d-a3ad-40dd-b151-f93b8cb89f27" providerId="ADAL" clId="{174B7076-6EF8-449A-B20B-292A35454B81}" dt="2024-10-01T08:24:00.574" v="261" actId="20577"/>
        <pc:sldMkLst>
          <pc:docMk/>
          <pc:sldMk cId="3851940785" sldId="899"/>
        </pc:sldMkLst>
        <pc:spChg chg="mod">
          <ac:chgData name="Aloysius Gonzaga Pradnya S., S.T., M.Eng." userId="148ebb6d-a3ad-40dd-b151-f93b8cb89f27" providerId="ADAL" clId="{174B7076-6EF8-449A-B20B-292A35454B81}" dt="2024-10-01T08:24:00.574" v="261" actId="20577"/>
          <ac:spMkLst>
            <pc:docMk/>
            <pc:sldMk cId="3851940785" sldId="899"/>
            <ac:spMk id="4" creationId="{CE15B1BA-3629-1695-D348-BD0C721174E8}"/>
          </ac:spMkLst>
        </pc:spChg>
      </pc:sldChg>
      <pc:sldChg chg="modSp add mod ord">
        <pc:chgData name="Aloysius Gonzaga Pradnya S., S.T., M.Eng." userId="148ebb6d-a3ad-40dd-b151-f93b8cb89f27" providerId="ADAL" clId="{174B7076-6EF8-449A-B20B-292A35454B81}" dt="2024-10-01T08:25:35.921" v="331" actId="20577"/>
        <pc:sldMkLst>
          <pc:docMk/>
          <pc:sldMk cId="1729183650" sldId="903"/>
        </pc:sldMkLst>
        <pc:spChg chg="mod">
          <ac:chgData name="Aloysius Gonzaga Pradnya S., S.T., M.Eng." userId="148ebb6d-a3ad-40dd-b151-f93b8cb89f27" providerId="ADAL" clId="{174B7076-6EF8-449A-B20B-292A35454B81}" dt="2024-10-01T08:24:05.534" v="267" actId="20577"/>
          <ac:spMkLst>
            <pc:docMk/>
            <pc:sldMk cId="1729183650" sldId="903"/>
            <ac:spMk id="4" creationId="{CE15B1BA-3629-1695-D348-BD0C721174E8}"/>
          </ac:spMkLst>
        </pc:spChg>
        <pc:spChg chg="mod">
          <ac:chgData name="Aloysius Gonzaga Pradnya S., S.T., M.Eng." userId="148ebb6d-a3ad-40dd-b151-f93b8cb89f27" providerId="ADAL" clId="{174B7076-6EF8-449A-B20B-292A35454B81}" dt="2024-10-01T08:25:35.921" v="331" actId="20577"/>
          <ac:spMkLst>
            <pc:docMk/>
            <pc:sldMk cId="1729183650" sldId="903"/>
            <ac:spMk id="5" creationId="{61527BEC-6F28-E0EE-9412-8871F4336E13}"/>
          </ac:spMkLst>
        </pc:spChg>
      </pc:sldChg>
      <pc:sldChg chg="del ord">
        <pc:chgData name="Aloysius Gonzaga Pradnya S., S.T., M.Eng." userId="148ebb6d-a3ad-40dd-b151-f93b8cb89f27" providerId="ADAL" clId="{174B7076-6EF8-449A-B20B-292A35454B81}" dt="2024-09-30T02:40:29.288" v="3" actId="47"/>
        <pc:sldMkLst>
          <pc:docMk/>
          <pc:sldMk cId="2612937703" sldId="903"/>
        </pc:sldMkLst>
      </pc:sldChg>
      <pc:sldChg chg="del ord">
        <pc:chgData name="Aloysius Gonzaga Pradnya S., S.T., M.Eng." userId="148ebb6d-a3ad-40dd-b151-f93b8cb89f27" providerId="ADAL" clId="{174B7076-6EF8-449A-B20B-292A35454B81}" dt="2024-09-30T02:40:28.483" v="2" actId="47"/>
        <pc:sldMkLst>
          <pc:docMk/>
          <pc:sldMk cId="77225740" sldId="904"/>
        </pc:sldMkLst>
      </pc:sldChg>
      <pc:sldChg chg="addSp delSp modSp new mod modClrScheme chgLayout">
        <pc:chgData name="Aloysius Gonzaga Pradnya S., S.T., M.Eng." userId="148ebb6d-a3ad-40dd-b151-f93b8cb89f27" providerId="ADAL" clId="{174B7076-6EF8-449A-B20B-292A35454B81}" dt="2024-10-01T08:23:39.475" v="253" actId="20577"/>
        <pc:sldMkLst>
          <pc:docMk/>
          <pc:sldMk cId="3974857977" sldId="904"/>
        </pc:sldMkLst>
        <pc:spChg chg="del mod ord">
          <ac:chgData name="Aloysius Gonzaga Pradnya S., S.T., M.Eng." userId="148ebb6d-a3ad-40dd-b151-f93b8cb89f27" providerId="ADAL" clId="{174B7076-6EF8-449A-B20B-292A35454B81}" dt="2024-10-01T08:21:17.648" v="211" actId="700"/>
          <ac:spMkLst>
            <pc:docMk/>
            <pc:sldMk cId="3974857977" sldId="904"/>
            <ac:spMk id="2" creationId="{BF0CEED7-0CE3-D08E-E0B3-C9E2BFE960FE}"/>
          </ac:spMkLst>
        </pc:spChg>
        <pc:spChg chg="del mod ord">
          <ac:chgData name="Aloysius Gonzaga Pradnya S., S.T., M.Eng." userId="148ebb6d-a3ad-40dd-b151-f93b8cb89f27" providerId="ADAL" clId="{174B7076-6EF8-449A-B20B-292A35454B81}" dt="2024-10-01T08:21:17.648" v="211" actId="700"/>
          <ac:spMkLst>
            <pc:docMk/>
            <pc:sldMk cId="3974857977" sldId="904"/>
            <ac:spMk id="3" creationId="{18887E35-94A8-5580-CBAC-BB892EA0C04E}"/>
          </ac:spMkLst>
        </pc:spChg>
        <pc:spChg chg="add mod ord">
          <ac:chgData name="Aloysius Gonzaga Pradnya S., S.T., M.Eng." userId="148ebb6d-a3ad-40dd-b151-f93b8cb89f27" providerId="ADAL" clId="{174B7076-6EF8-449A-B20B-292A35454B81}" dt="2024-10-01T08:23:39.475" v="253" actId="20577"/>
          <ac:spMkLst>
            <pc:docMk/>
            <pc:sldMk cId="3974857977" sldId="904"/>
            <ac:spMk id="4" creationId="{F909BA09-50BD-9D09-0611-1BD263275222}"/>
          </ac:spMkLst>
        </pc:spChg>
        <pc:spChg chg="add mod ord">
          <ac:chgData name="Aloysius Gonzaga Pradnya S., S.T., M.Eng." userId="148ebb6d-a3ad-40dd-b151-f93b8cb89f27" providerId="ADAL" clId="{174B7076-6EF8-449A-B20B-292A35454B81}" dt="2024-10-01T08:23:36.303" v="247" actId="20577"/>
          <ac:spMkLst>
            <pc:docMk/>
            <pc:sldMk cId="3974857977" sldId="904"/>
            <ac:spMk id="5" creationId="{EBBAFFDF-142E-7604-EBF5-7ABC1D7EAB11}"/>
          </ac:spMkLst>
        </pc:spChg>
      </pc:sldChg>
      <pc:sldChg chg="modSp add mod">
        <pc:chgData name="Aloysius Gonzaga Pradnya S., S.T., M.Eng." userId="148ebb6d-a3ad-40dd-b151-f93b8cb89f27" providerId="ADAL" clId="{174B7076-6EF8-449A-B20B-292A35454B81}" dt="2024-10-01T08:23:46.302" v="255"/>
        <pc:sldMkLst>
          <pc:docMk/>
          <pc:sldMk cId="2160883816" sldId="905"/>
        </pc:sldMkLst>
        <pc:spChg chg="mod">
          <ac:chgData name="Aloysius Gonzaga Pradnya S., S.T., M.Eng." userId="148ebb6d-a3ad-40dd-b151-f93b8cb89f27" providerId="ADAL" clId="{174B7076-6EF8-449A-B20B-292A35454B81}" dt="2024-10-01T08:23:46.302" v="255"/>
          <ac:spMkLst>
            <pc:docMk/>
            <pc:sldMk cId="2160883816" sldId="905"/>
            <ac:spMk id="5" creationId="{EBBAFFDF-142E-7604-EBF5-7ABC1D7EAB11}"/>
          </ac:spMkLst>
        </pc:spChg>
      </pc:sldChg>
      <pc:sldChg chg="addSp delSp modSp new mod modClrScheme chgLayout">
        <pc:chgData name="Aloysius Gonzaga Pradnya S., S.T., M.Eng." userId="148ebb6d-a3ad-40dd-b151-f93b8cb89f27" providerId="ADAL" clId="{174B7076-6EF8-449A-B20B-292A35454B81}" dt="2024-10-01T08:32:18.601" v="658" actId="255"/>
        <pc:sldMkLst>
          <pc:docMk/>
          <pc:sldMk cId="3460590645" sldId="906"/>
        </pc:sldMkLst>
        <pc:spChg chg="del mod ord">
          <ac:chgData name="Aloysius Gonzaga Pradnya S., S.T., M.Eng." userId="148ebb6d-a3ad-40dd-b151-f93b8cb89f27" providerId="ADAL" clId="{174B7076-6EF8-449A-B20B-292A35454B81}" dt="2024-10-01T08:24:13.195" v="269" actId="700"/>
          <ac:spMkLst>
            <pc:docMk/>
            <pc:sldMk cId="3460590645" sldId="906"/>
            <ac:spMk id="2" creationId="{6A537AA5-269E-9B25-AA4B-68078130FE09}"/>
          </ac:spMkLst>
        </pc:spChg>
        <pc:spChg chg="del mod ord">
          <ac:chgData name="Aloysius Gonzaga Pradnya S., S.T., M.Eng." userId="148ebb6d-a3ad-40dd-b151-f93b8cb89f27" providerId="ADAL" clId="{174B7076-6EF8-449A-B20B-292A35454B81}" dt="2024-10-01T08:24:13.195" v="269" actId="700"/>
          <ac:spMkLst>
            <pc:docMk/>
            <pc:sldMk cId="3460590645" sldId="906"/>
            <ac:spMk id="3" creationId="{9229B761-0AFE-6824-9517-6C2C005FC2D4}"/>
          </ac:spMkLst>
        </pc:spChg>
        <pc:spChg chg="add del mod ord">
          <ac:chgData name="Aloysius Gonzaga Pradnya S., S.T., M.Eng." userId="148ebb6d-a3ad-40dd-b151-f93b8cb89f27" providerId="ADAL" clId="{174B7076-6EF8-449A-B20B-292A35454B81}" dt="2024-10-01T08:24:24.848" v="271" actId="700"/>
          <ac:spMkLst>
            <pc:docMk/>
            <pc:sldMk cId="3460590645" sldId="906"/>
            <ac:spMk id="4" creationId="{624D987A-84AA-0CFC-BA62-B69D8BE83D16}"/>
          </ac:spMkLst>
        </pc:spChg>
        <pc:spChg chg="add del mod ord">
          <ac:chgData name="Aloysius Gonzaga Pradnya S., S.T., M.Eng." userId="148ebb6d-a3ad-40dd-b151-f93b8cb89f27" providerId="ADAL" clId="{174B7076-6EF8-449A-B20B-292A35454B81}" dt="2024-10-01T08:24:24.848" v="271" actId="700"/>
          <ac:spMkLst>
            <pc:docMk/>
            <pc:sldMk cId="3460590645" sldId="906"/>
            <ac:spMk id="5" creationId="{11E2E2C7-9E0C-B17C-82BB-FA0242A10874}"/>
          </ac:spMkLst>
        </pc:spChg>
        <pc:spChg chg="add mod ord">
          <ac:chgData name="Aloysius Gonzaga Pradnya S., S.T., M.Eng." userId="148ebb6d-a3ad-40dd-b151-f93b8cb89f27" providerId="ADAL" clId="{174B7076-6EF8-449A-B20B-292A35454B81}" dt="2024-10-01T08:24:36.197" v="296" actId="20577"/>
          <ac:spMkLst>
            <pc:docMk/>
            <pc:sldMk cId="3460590645" sldId="906"/>
            <ac:spMk id="6" creationId="{D4DBF79A-0B52-E626-06AD-4E97ED520DD4}"/>
          </ac:spMkLst>
        </pc:spChg>
        <pc:spChg chg="add mod ord">
          <ac:chgData name="Aloysius Gonzaga Pradnya S., S.T., M.Eng." userId="148ebb6d-a3ad-40dd-b151-f93b8cb89f27" providerId="ADAL" clId="{174B7076-6EF8-449A-B20B-292A35454B81}" dt="2024-10-01T08:32:18.601" v="658" actId="255"/>
          <ac:spMkLst>
            <pc:docMk/>
            <pc:sldMk cId="3460590645" sldId="906"/>
            <ac:spMk id="7" creationId="{D183F8B4-682F-8A21-83FE-E167E8D25A56}"/>
          </ac:spMkLst>
        </pc:spChg>
      </pc:sldChg>
      <pc:sldChg chg="modSp add mod ord">
        <pc:chgData name="Aloysius Gonzaga Pradnya S., S.T., M.Eng." userId="148ebb6d-a3ad-40dd-b151-f93b8cb89f27" providerId="ADAL" clId="{174B7076-6EF8-449A-B20B-292A35454B81}" dt="2024-10-01T08:28:54.086" v="448" actId="20577"/>
        <pc:sldMkLst>
          <pc:docMk/>
          <pc:sldMk cId="663107320" sldId="907"/>
        </pc:sldMkLst>
        <pc:spChg chg="mod">
          <ac:chgData name="Aloysius Gonzaga Pradnya S., S.T., M.Eng." userId="148ebb6d-a3ad-40dd-b151-f93b8cb89f27" providerId="ADAL" clId="{174B7076-6EF8-449A-B20B-292A35454B81}" dt="2024-10-01T08:28:11.099" v="437" actId="20577"/>
          <ac:spMkLst>
            <pc:docMk/>
            <pc:sldMk cId="663107320" sldId="907"/>
            <ac:spMk id="4" creationId="{F909BA09-50BD-9D09-0611-1BD263275222}"/>
          </ac:spMkLst>
        </pc:spChg>
        <pc:spChg chg="mod">
          <ac:chgData name="Aloysius Gonzaga Pradnya S., S.T., M.Eng." userId="148ebb6d-a3ad-40dd-b151-f93b8cb89f27" providerId="ADAL" clId="{174B7076-6EF8-449A-B20B-292A35454B81}" dt="2024-10-01T08:28:54.086" v="448" actId="20577"/>
          <ac:spMkLst>
            <pc:docMk/>
            <pc:sldMk cId="663107320" sldId="907"/>
            <ac:spMk id="5" creationId="{EBBAFFDF-142E-7604-EBF5-7ABC1D7EAB11}"/>
          </ac:spMkLst>
        </pc:spChg>
      </pc:sldChg>
      <pc:sldChg chg="modSp add mod">
        <pc:chgData name="Aloysius Gonzaga Pradnya S., S.T., M.Eng." userId="148ebb6d-a3ad-40dd-b151-f93b8cb89f27" providerId="ADAL" clId="{174B7076-6EF8-449A-B20B-292A35454B81}" dt="2024-10-01T08:29:14.991" v="450"/>
        <pc:sldMkLst>
          <pc:docMk/>
          <pc:sldMk cId="1814602003" sldId="908"/>
        </pc:sldMkLst>
        <pc:spChg chg="mod">
          <ac:chgData name="Aloysius Gonzaga Pradnya S., S.T., M.Eng." userId="148ebb6d-a3ad-40dd-b151-f93b8cb89f27" providerId="ADAL" clId="{174B7076-6EF8-449A-B20B-292A35454B81}" dt="2024-10-01T08:29:14.991" v="450"/>
          <ac:spMkLst>
            <pc:docMk/>
            <pc:sldMk cId="1814602003" sldId="908"/>
            <ac:spMk id="5" creationId="{EBBAFFDF-142E-7604-EBF5-7ABC1D7EAB11}"/>
          </ac:spMkLst>
        </pc:spChg>
      </pc:sldChg>
      <pc:sldChg chg="modSp add mod ord">
        <pc:chgData name="Aloysius Gonzaga Pradnya S., S.T., M.Eng." userId="148ebb6d-a3ad-40dd-b151-f93b8cb89f27" providerId="ADAL" clId="{174B7076-6EF8-449A-B20B-292A35454B81}" dt="2024-10-01T08:32:11.623" v="657" actId="255"/>
        <pc:sldMkLst>
          <pc:docMk/>
          <pc:sldMk cId="3469322994" sldId="909"/>
        </pc:sldMkLst>
        <pc:spChg chg="mod">
          <ac:chgData name="Aloysius Gonzaga Pradnya S., S.T., M.Eng." userId="148ebb6d-a3ad-40dd-b151-f93b8cb89f27" providerId="ADAL" clId="{174B7076-6EF8-449A-B20B-292A35454B81}" dt="2024-10-01T08:29:24.499" v="456" actId="20577"/>
          <ac:spMkLst>
            <pc:docMk/>
            <pc:sldMk cId="3469322994" sldId="909"/>
            <ac:spMk id="6" creationId="{D4DBF79A-0B52-E626-06AD-4E97ED520DD4}"/>
          </ac:spMkLst>
        </pc:spChg>
        <pc:spChg chg="mod">
          <ac:chgData name="Aloysius Gonzaga Pradnya S., S.T., M.Eng." userId="148ebb6d-a3ad-40dd-b151-f93b8cb89f27" providerId="ADAL" clId="{174B7076-6EF8-449A-B20B-292A35454B81}" dt="2024-10-01T08:32:11.623" v="657" actId="255"/>
          <ac:spMkLst>
            <pc:docMk/>
            <pc:sldMk cId="3469322994" sldId="909"/>
            <ac:spMk id="7" creationId="{D183F8B4-682F-8A21-83FE-E167E8D25A56}"/>
          </ac:spMkLst>
        </pc:spChg>
      </pc:sldChg>
    </pc:docChg>
  </pc:docChgLst>
  <pc:docChgLst>
    <pc:chgData name="Aloysius Gonzaga Pradnya Sidhawara S.T. M.Eng." userId="148ebb6d-a3ad-40dd-b151-f93b8cb89f27" providerId="ADAL" clId="{09820E28-709B-4368-BCF9-7CA578B594DC}"/>
    <pc:docChg chg="undo custSel addSld delSld modSld">
      <pc:chgData name="Aloysius Gonzaga Pradnya Sidhawara S.T. M.Eng." userId="148ebb6d-a3ad-40dd-b151-f93b8cb89f27" providerId="ADAL" clId="{09820E28-709B-4368-BCF9-7CA578B594DC}" dt="2021-08-27T06:25:23.310" v="1096" actId="47"/>
      <pc:docMkLst>
        <pc:docMk/>
      </pc:docMkLst>
      <pc:sldChg chg="del">
        <pc:chgData name="Aloysius Gonzaga Pradnya Sidhawara S.T. M.Eng." userId="148ebb6d-a3ad-40dd-b151-f93b8cb89f27" providerId="ADAL" clId="{09820E28-709B-4368-BCF9-7CA578B594DC}" dt="2021-08-27T06:25:23.310" v="1096" actId="47"/>
        <pc:sldMkLst>
          <pc:docMk/>
          <pc:sldMk cId="2988058051" sldId="257"/>
        </pc:sldMkLst>
      </pc:sldChg>
      <pc:sldChg chg="modSp mod">
        <pc:chgData name="Aloysius Gonzaga Pradnya Sidhawara S.T. M.Eng." userId="148ebb6d-a3ad-40dd-b151-f93b8cb89f27" providerId="ADAL" clId="{09820E28-709B-4368-BCF9-7CA578B594DC}" dt="2021-08-27T03:36:16.690" v="516" actId="20577"/>
        <pc:sldMkLst>
          <pc:docMk/>
          <pc:sldMk cId="1530229651" sldId="258"/>
        </pc:sldMkLst>
        <pc:spChg chg="mod">
          <ac:chgData name="Aloysius Gonzaga Pradnya Sidhawara S.T. M.Eng." userId="148ebb6d-a3ad-40dd-b151-f93b8cb89f27" providerId="ADAL" clId="{09820E28-709B-4368-BCF9-7CA578B594DC}" dt="2021-08-27T03:34:26.445" v="280" actId="20577"/>
          <ac:spMkLst>
            <pc:docMk/>
            <pc:sldMk cId="1530229651" sldId="258"/>
            <ac:spMk id="2" creationId="{438F4D6D-38C3-409C-AE6F-2025BA5ADFBD}"/>
          </ac:spMkLst>
        </pc:spChg>
        <pc:spChg chg="mod">
          <ac:chgData name="Aloysius Gonzaga Pradnya Sidhawara S.T. M.Eng." userId="148ebb6d-a3ad-40dd-b151-f93b8cb89f27" providerId="ADAL" clId="{09820E28-709B-4368-BCF9-7CA578B594DC}" dt="2021-08-27T03:36:16.690" v="516" actId="20577"/>
          <ac:spMkLst>
            <pc:docMk/>
            <pc:sldMk cId="1530229651" sldId="258"/>
            <ac:spMk id="3" creationId="{9703ABBA-A391-4EA3-A140-7F691D8A8575}"/>
          </ac:spMkLst>
        </pc:spChg>
      </pc:sldChg>
      <pc:sldChg chg="modSp mod">
        <pc:chgData name="Aloysius Gonzaga Pradnya Sidhawara S.T. M.Eng." userId="148ebb6d-a3ad-40dd-b151-f93b8cb89f27" providerId="ADAL" clId="{09820E28-709B-4368-BCF9-7CA578B594DC}" dt="2021-08-27T03:43:31.670" v="795" actId="255"/>
        <pc:sldMkLst>
          <pc:docMk/>
          <pc:sldMk cId="187087045" sldId="260"/>
        </pc:sldMkLst>
        <pc:spChg chg="mod">
          <ac:chgData name="Aloysius Gonzaga Pradnya Sidhawara S.T. M.Eng." userId="148ebb6d-a3ad-40dd-b151-f93b8cb89f27" providerId="ADAL" clId="{09820E28-709B-4368-BCF9-7CA578B594DC}" dt="2021-08-27T03:37:43.657" v="693" actId="207"/>
          <ac:spMkLst>
            <pc:docMk/>
            <pc:sldMk cId="187087045" sldId="260"/>
            <ac:spMk id="2" creationId="{452D34AC-B79D-437B-AABE-739931EE29FA}"/>
          </ac:spMkLst>
        </pc:spChg>
        <pc:spChg chg="mod">
          <ac:chgData name="Aloysius Gonzaga Pradnya Sidhawara S.T. M.Eng." userId="148ebb6d-a3ad-40dd-b151-f93b8cb89f27" providerId="ADAL" clId="{09820E28-709B-4368-BCF9-7CA578B594DC}" dt="2021-08-27T03:43:31.670" v="795" actId="255"/>
          <ac:spMkLst>
            <pc:docMk/>
            <pc:sldMk cId="187087045" sldId="260"/>
            <ac:spMk id="3" creationId="{A4F0CD9F-51FA-47B7-AE4B-77C864927A38}"/>
          </ac:spMkLst>
        </pc:spChg>
      </pc:sldChg>
      <pc:sldChg chg="modSp mod">
        <pc:chgData name="Aloysius Gonzaga Pradnya Sidhawara S.T. M.Eng." userId="148ebb6d-a3ad-40dd-b151-f93b8cb89f27" providerId="ADAL" clId="{09820E28-709B-4368-BCF9-7CA578B594DC}" dt="2021-08-27T03:37:20.720" v="671" actId="20577"/>
        <pc:sldMkLst>
          <pc:docMk/>
          <pc:sldMk cId="1612214349" sldId="261"/>
        </pc:sldMkLst>
        <pc:spChg chg="mod">
          <ac:chgData name="Aloysius Gonzaga Pradnya Sidhawara S.T. M.Eng." userId="148ebb6d-a3ad-40dd-b151-f93b8cb89f27" providerId="ADAL" clId="{09820E28-709B-4368-BCF9-7CA578B594DC}" dt="2021-08-27T03:36:52.669" v="545" actId="20577"/>
          <ac:spMkLst>
            <pc:docMk/>
            <pc:sldMk cId="1612214349" sldId="261"/>
            <ac:spMk id="2" creationId="{FE3141D1-3883-402A-9A83-69E34A6DDED3}"/>
          </ac:spMkLst>
        </pc:spChg>
        <pc:spChg chg="mod">
          <ac:chgData name="Aloysius Gonzaga Pradnya Sidhawara S.T. M.Eng." userId="148ebb6d-a3ad-40dd-b151-f93b8cb89f27" providerId="ADAL" clId="{09820E28-709B-4368-BCF9-7CA578B594DC}" dt="2021-08-27T03:37:20.720" v="671" actId="20577"/>
          <ac:spMkLst>
            <pc:docMk/>
            <pc:sldMk cId="1612214349" sldId="261"/>
            <ac:spMk id="3" creationId="{C10AFC6E-C47F-4410-B637-B87A2E258651}"/>
          </ac:spMkLst>
        </pc:spChg>
      </pc:sldChg>
      <pc:sldChg chg="del">
        <pc:chgData name="Aloysius Gonzaga Pradnya Sidhawara S.T. M.Eng." userId="148ebb6d-a3ad-40dd-b151-f93b8cb89f27" providerId="ADAL" clId="{09820E28-709B-4368-BCF9-7CA578B594DC}" dt="2021-08-27T03:31:46.943" v="1" actId="47"/>
        <pc:sldMkLst>
          <pc:docMk/>
          <pc:sldMk cId="3069236001" sldId="262"/>
        </pc:sldMkLst>
      </pc:sldChg>
      <pc:sldChg chg="modSp mod">
        <pc:chgData name="Aloysius Gonzaga Pradnya Sidhawara S.T. M.Eng." userId="148ebb6d-a3ad-40dd-b151-f93b8cb89f27" providerId="ADAL" clId="{09820E28-709B-4368-BCF9-7CA578B594DC}" dt="2021-08-27T06:23:04.605" v="1095" actId="114"/>
        <pc:sldMkLst>
          <pc:docMk/>
          <pc:sldMk cId="1175444552" sldId="263"/>
        </pc:sldMkLst>
        <pc:spChg chg="mod">
          <ac:chgData name="Aloysius Gonzaga Pradnya Sidhawara S.T. M.Eng." userId="148ebb6d-a3ad-40dd-b151-f93b8cb89f27" providerId="ADAL" clId="{09820E28-709B-4368-BCF9-7CA578B594DC}" dt="2021-08-27T06:23:04.605" v="1095" actId="114"/>
          <ac:spMkLst>
            <pc:docMk/>
            <pc:sldMk cId="1175444552" sldId="263"/>
            <ac:spMk id="4" creationId="{DFA0CACC-D8B2-431B-B665-71D0D12E299E}"/>
          </ac:spMkLst>
        </pc:spChg>
        <pc:spChg chg="mod">
          <ac:chgData name="Aloysius Gonzaga Pradnya Sidhawara S.T. M.Eng." userId="148ebb6d-a3ad-40dd-b151-f93b8cb89f27" providerId="ADAL" clId="{09820E28-709B-4368-BCF9-7CA578B594DC}" dt="2021-08-27T03:33:36.663" v="225" actId="20577"/>
          <ac:spMkLst>
            <pc:docMk/>
            <pc:sldMk cId="1175444552" sldId="263"/>
            <ac:spMk id="5" creationId="{64FB6852-A530-4C15-A799-37E7610ED564}"/>
          </ac:spMkLst>
        </pc:spChg>
      </pc:sldChg>
      <pc:sldChg chg="modSp add mod">
        <pc:chgData name="Aloysius Gonzaga Pradnya Sidhawara S.T. M.Eng." userId="148ebb6d-a3ad-40dd-b151-f93b8cb89f27" providerId="ADAL" clId="{09820E28-709B-4368-BCF9-7CA578B594DC}" dt="2021-08-27T03:43:23.631" v="794" actId="255"/>
        <pc:sldMkLst>
          <pc:docMk/>
          <pc:sldMk cId="529653922" sldId="264"/>
        </pc:sldMkLst>
        <pc:spChg chg="mod">
          <ac:chgData name="Aloysius Gonzaga Pradnya Sidhawara S.T. M.Eng." userId="148ebb6d-a3ad-40dd-b151-f93b8cb89f27" providerId="ADAL" clId="{09820E28-709B-4368-BCF9-7CA578B594DC}" dt="2021-08-27T03:40:29.155" v="768" actId="27636"/>
          <ac:spMkLst>
            <pc:docMk/>
            <pc:sldMk cId="529653922" sldId="264"/>
            <ac:spMk id="2" creationId="{452D34AC-B79D-437B-AABE-739931EE29FA}"/>
          </ac:spMkLst>
        </pc:spChg>
        <pc:spChg chg="mod">
          <ac:chgData name="Aloysius Gonzaga Pradnya Sidhawara S.T. M.Eng." userId="148ebb6d-a3ad-40dd-b151-f93b8cb89f27" providerId="ADAL" clId="{09820E28-709B-4368-BCF9-7CA578B594DC}" dt="2021-08-27T03:43:23.631" v="794" actId="255"/>
          <ac:spMkLst>
            <pc:docMk/>
            <pc:sldMk cId="529653922" sldId="264"/>
            <ac:spMk id="3" creationId="{A4F0CD9F-51FA-47B7-AE4B-77C864927A38}"/>
          </ac:spMkLst>
        </pc:spChg>
      </pc:sldChg>
      <pc:sldChg chg="del">
        <pc:chgData name="Aloysius Gonzaga Pradnya Sidhawara S.T. M.Eng." userId="148ebb6d-a3ad-40dd-b151-f93b8cb89f27" providerId="ADAL" clId="{09820E28-709B-4368-BCF9-7CA578B594DC}" dt="2021-08-27T03:31:49.579" v="2" actId="47"/>
        <pc:sldMkLst>
          <pc:docMk/>
          <pc:sldMk cId="2630803594" sldId="264"/>
        </pc:sldMkLst>
      </pc:sldChg>
      <pc:sldChg chg="del">
        <pc:chgData name="Aloysius Gonzaga Pradnya Sidhawara S.T. M.Eng." userId="148ebb6d-a3ad-40dd-b151-f93b8cb89f27" providerId="ADAL" clId="{09820E28-709B-4368-BCF9-7CA578B594DC}" dt="2021-08-27T03:31:45.693" v="0" actId="47"/>
        <pc:sldMkLst>
          <pc:docMk/>
          <pc:sldMk cId="1116485278" sldId="265"/>
        </pc:sldMkLst>
      </pc:sldChg>
      <pc:sldChg chg="modSp add mod">
        <pc:chgData name="Aloysius Gonzaga Pradnya Sidhawara S.T. M.Eng." userId="148ebb6d-a3ad-40dd-b151-f93b8cb89f27" providerId="ADAL" clId="{09820E28-709B-4368-BCF9-7CA578B594DC}" dt="2021-08-27T03:44:51.395" v="814" actId="20577"/>
        <pc:sldMkLst>
          <pc:docMk/>
          <pc:sldMk cId="1450662592" sldId="265"/>
        </pc:sldMkLst>
        <pc:spChg chg="mod">
          <ac:chgData name="Aloysius Gonzaga Pradnya Sidhawara S.T. M.Eng." userId="148ebb6d-a3ad-40dd-b151-f93b8cb89f27" providerId="ADAL" clId="{09820E28-709B-4368-BCF9-7CA578B594DC}" dt="2021-08-27T03:44:09.685" v="805" actId="20577"/>
          <ac:spMkLst>
            <pc:docMk/>
            <pc:sldMk cId="1450662592" sldId="265"/>
            <ac:spMk id="2" creationId="{452D34AC-B79D-437B-AABE-739931EE29FA}"/>
          </ac:spMkLst>
        </pc:spChg>
        <pc:spChg chg="mod">
          <ac:chgData name="Aloysius Gonzaga Pradnya Sidhawara S.T. M.Eng." userId="148ebb6d-a3ad-40dd-b151-f93b8cb89f27" providerId="ADAL" clId="{09820E28-709B-4368-BCF9-7CA578B594DC}" dt="2021-08-27T03:44:51.395" v="814" actId="20577"/>
          <ac:spMkLst>
            <pc:docMk/>
            <pc:sldMk cId="1450662592" sldId="265"/>
            <ac:spMk id="3" creationId="{A4F0CD9F-51FA-47B7-AE4B-77C864927A38}"/>
          </ac:spMkLst>
        </pc:spChg>
      </pc:sldChg>
      <pc:sldChg chg="addSp delSp modSp add mod">
        <pc:chgData name="Aloysius Gonzaga Pradnya Sidhawara S.T. M.Eng." userId="148ebb6d-a3ad-40dd-b151-f93b8cb89f27" providerId="ADAL" clId="{09820E28-709B-4368-BCF9-7CA578B594DC}" dt="2021-08-27T03:58:36.941" v="1094" actId="20577"/>
        <pc:sldMkLst>
          <pc:docMk/>
          <pc:sldMk cId="2343521309" sldId="266"/>
        </pc:sldMkLst>
        <pc:spChg chg="mod">
          <ac:chgData name="Aloysius Gonzaga Pradnya Sidhawara S.T. M.Eng." userId="148ebb6d-a3ad-40dd-b151-f93b8cb89f27" providerId="ADAL" clId="{09820E28-709B-4368-BCF9-7CA578B594DC}" dt="2021-08-27T03:45:34.037" v="848" actId="20577"/>
          <ac:spMkLst>
            <pc:docMk/>
            <pc:sldMk cId="2343521309" sldId="266"/>
            <ac:spMk id="2" creationId="{452D34AC-B79D-437B-AABE-739931EE29FA}"/>
          </ac:spMkLst>
        </pc:spChg>
        <pc:spChg chg="del mod">
          <ac:chgData name="Aloysius Gonzaga Pradnya Sidhawara S.T. M.Eng." userId="148ebb6d-a3ad-40dd-b151-f93b8cb89f27" providerId="ADAL" clId="{09820E28-709B-4368-BCF9-7CA578B594DC}" dt="2021-08-27T03:46:43.639" v="856"/>
          <ac:spMkLst>
            <pc:docMk/>
            <pc:sldMk cId="2343521309" sldId="266"/>
            <ac:spMk id="3" creationId="{A4F0CD9F-51FA-47B7-AE4B-77C864927A38}"/>
          </ac:spMkLst>
        </pc:spChg>
        <pc:graphicFrameChg chg="add mod modGraphic">
          <ac:chgData name="Aloysius Gonzaga Pradnya Sidhawara S.T. M.Eng." userId="148ebb6d-a3ad-40dd-b151-f93b8cb89f27" providerId="ADAL" clId="{09820E28-709B-4368-BCF9-7CA578B594DC}" dt="2021-08-27T03:58:36.941" v="1094" actId="20577"/>
          <ac:graphicFrameMkLst>
            <pc:docMk/>
            <pc:sldMk cId="2343521309" sldId="266"/>
            <ac:graphicFrameMk id="4" creationId="{B5BAE1D4-8AE3-4C69-AA86-DF00F9902D8B}"/>
          </ac:graphicFrameMkLst>
        </pc:graphicFrameChg>
      </pc:sldChg>
      <pc:sldChg chg="modSp add mod">
        <pc:chgData name="Aloysius Gonzaga Pradnya Sidhawara S.T. M.Eng." userId="148ebb6d-a3ad-40dd-b151-f93b8cb89f27" providerId="ADAL" clId="{09820E28-709B-4368-BCF9-7CA578B594DC}" dt="2021-08-27T03:45:42.977" v="853" actId="27636"/>
        <pc:sldMkLst>
          <pc:docMk/>
          <pc:sldMk cId="4005056599" sldId="267"/>
        </pc:sldMkLst>
        <pc:spChg chg="mod">
          <ac:chgData name="Aloysius Gonzaga Pradnya Sidhawara S.T. M.Eng." userId="148ebb6d-a3ad-40dd-b151-f93b8cb89f27" providerId="ADAL" clId="{09820E28-709B-4368-BCF9-7CA578B594DC}" dt="2021-08-27T03:45:42.977" v="853" actId="27636"/>
          <ac:spMkLst>
            <pc:docMk/>
            <pc:sldMk cId="4005056599" sldId="267"/>
            <ac:spMk id="2" creationId="{452D34AC-B79D-437B-AABE-739931EE29FA}"/>
          </ac:spMkLst>
        </pc:spChg>
      </pc:sldChg>
    </pc:docChg>
  </pc:docChgLst>
  <pc:docChgLst>
    <pc:chgData name="Aloysius Gonzaga Pradnya S., S.T., M.Eng." userId="148ebb6d-a3ad-40dd-b151-f93b8cb89f27" providerId="ADAL" clId="{35B90E12-8536-48B3-8A48-191838C9C8C8}"/>
    <pc:docChg chg="custSel addSld modSld sldOrd modSection">
      <pc:chgData name="Aloysius Gonzaga Pradnya S., S.T., M.Eng." userId="148ebb6d-a3ad-40dd-b151-f93b8cb89f27" providerId="ADAL" clId="{35B90E12-8536-48B3-8A48-191838C9C8C8}" dt="2024-09-01T23:02:01.514" v="33" actId="27636"/>
      <pc:docMkLst>
        <pc:docMk/>
      </pc:docMkLst>
      <pc:sldChg chg="mod modClrScheme chgLayout">
        <pc:chgData name="Aloysius Gonzaga Pradnya S., S.T., M.Eng." userId="148ebb6d-a3ad-40dd-b151-f93b8cb89f27" providerId="ADAL" clId="{35B90E12-8536-48B3-8A48-191838C9C8C8}" dt="2024-08-28T06:17:43.631" v="32" actId="700"/>
        <pc:sldMkLst>
          <pc:docMk/>
          <pc:sldMk cId="475729944" sldId="259"/>
        </pc:sldMkLst>
      </pc:sldChg>
      <pc:sldChg chg="modSp mod">
        <pc:chgData name="Aloysius Gonzaga Pradnya S., S.T., M.Eng." userId="148ebb6d-a3ad-40dd-b151-f93b8cb89f27" providerId="ADAL" clId="{35B90E12-8536-48B3-8A48-191838C9C8C8}" dt="2024-08-28T06:15:22.560" v="6" actId="20577"/>
        <pc:sldMkLst>
          <pc:docMk/>
          <pc:sldMk cId="1175444552" sldId="263"/>
        </pc:sldMkLst>
        <pc:spChg chg="mod">
          <ac:chgData name="Aloysius Gonzaga Pradnya S., S.T., M.Eng." userId="148ebb6d-a3ad-40dd-b151-f93b8cb89f27" providerId="ADAL" clId="{35B90E12-8536-48B3-8A48-191838C9C8C8}" dt="2024-08-28T06:15:22.560" v="6" actId="20577"/>
          <ac:spMkLst>
            <pc:docMk/>
            <pc:sldMk cId="1175444552" sldId="263"/>
            <ac:spMk id="5" creationId="{64FB6852-A530-4C15-A799-37E7610ED564}"/>
          </ac:spMkLst>
        </pc:spChg>
      </pc:sldChg>
      <pc:sldChg chg="modSp new mod">
        <pc:chgData name="Aloysius Gonzaga Pradnya S., S.T., M.Eng." userId="148ebb6d-a3ad-40dd-b151-f93b8cb89f27" providerId="ADAL" clId="{35B90E12-8536-48B3-8A48-191838C9C8C8}" dt="2024-09-01T23:02:01.514" v="33" actId="27636"/>
        <pc:sldMkLst>
          <pc:docMk/>
          <pc:sldMk cId="2612937703" sldId="903"/>
        </pc:sldMkLst>
        <pc:spChg chg="mod">
          <ac:chgData name="Aloysius Gonzaga Pradnya S., S.T., M.Eng." userId="148ebb6d-a3ad-40dd-b151-f93b8cb89f27" providerId="ADAL" clId="{35B90E12-8536-48B3-8A48-191838C9C8C8}" dt="2024-09-01T23:02:01.514" v="33" actId="27636"/>
          <ac:spMkLst>
            <pc:docMk/>
            <pc:sldMk cId="2612937703" sldId="903"/>
            <ac:spMk id="2" creationId="{A496CDAB-4E87-9968-EC52-A82657A10D90}"/>
          </ac:spMkLst>
        </pc:spChg>
      </pc:sldChg>
      <pc:sldChg chg="modSp add mod ord">
        <pc:chgData name="Aloysius Gonzaga Pradnya S., S.T., M.Eng." userId="148ebb6d-a3ad-40dd-b151-f93b8cb89f27" providerId="ADAL" clId="{35B90E12-8536-48B3-8A48-191838C9C8C8}" dt="2024-08-28T06:17:10.998" v="31" actId="20577"/>
        <pc:sldMkLst>
          <pc:docMk/>
          <pc:sldMk cId="77225740" sldId="904"/>
        </pc:sldMkLst>
        <pc:spChg chg="mod">
          <ac:chgData name="Aloysius Gonzaga Pradnya S., S.T., M.Eng." userId="148ebb6d-a3ad-40dd-b151-f93b8cb89f27" providerId="ADAL" clId="{35B90E12-8536-48B3-8A48-191838C9C8C8}" dt="2024-08-28T06:17:10.998" v="31" actId="20577"/>
          <ac:spMkLst>
            <pc:docMk/>
            <pc:sldMk cId="77225740" sldId="904"/>
            <ac:spMk id="2" creationId="{A1E405E8-DC31-49A5-966B-F70DFE9CB296}"/>
          </ac:spMkLst>
        </pc:spChg>
      </pc:sldChg>
    </pc:docChg>
  </pc:docChgLst>
  <pc:docChgLst>
    <pc:chgData name="Aloysius Gonzaga Pradnya Sidhawara S.T. M.Eng." userId="148ebb6d-a3ad-40dd-b151-f93b8cb89f27" providerId="ADAL" clId="{8C15E64B-5C4C-4539-B8AA-0DC052B75EC3}"/>
    <pc:docChg chg="undo custSel addSld delSld modSld sldOrd addSection delSection modSection">
      <pc:chgData name="Aloysius Gonzaga Pradnya Sidhawara S.T. M.Eng." userId="148ebb6d-a3ad-40dd-b151-f93b8cb89f27" providerId="ADAL" clId="{8C15E64B-5C4C-4539-B8AA-0DC052B75EC3}" dt="2023-09-30T06:38:50.191" v="2420" actId="20577"/>
      <pc:docMkLst>
        <pc:docMk/>
      </pc:docMkLst>
      <pc:sldChg chg="modSp mod">
        <pc:chgData name="Aloysius Gonzaga Pradnya Sidhawara S.T. M.Eng." userId="148ebb6d-a3ad-40dd-b151-f93b8cb89f27" providerId="ADAL" clId="{8C15E64B-5C4C-4539-B8AA-0DC052B75EC3}" dt="2023-09-22T08:30:50.393" v="357" actId="20577"/>
        <pc:sldMkLst>
          <pc:docMk/>
          <pc:sldMk cId="1612214349" sldId="261"/>
        </pc:sldMkLst>
        <pc:spChg chg="mod">
          <ac:chgData name="Aloysius Gonzaga Pradnya Sidhawara S.T. M.Eng." userId="148ebb6d-a3ad-40dd-b151-f93b8cb89f27" providerId="ADAL" clId="{8C15E64B-5C4C-4539-B8AA-0DC052B75EC3}" dt="2023-09-22T08:30:50.393" v="357" actId="20577"/>
          <ac:spMkLst>
            <pc:docMk/>
            <pc:sldMk cId="1612214349" sldId="261"/>
            <ac:spMk id="3" creationId="{C10AFC6E-C47F-4410-B637-B87A2E258651}"/>
          </ac:spMkLst>
        </pc:spChg>
      </pc:sldChg>
      <pc:sldChg chg="modSp mod">
        <pc:chgData name="Aloysius Gonzaga Pradnya Sidhawara S.T. M.Eng." userId="148ebb6d-a3ad-40dd-b151-f93b8cb89f27" providerId="ADAL" clId="{8C15E64B-5C4C-4539-B8AA-0DC052B75EC3}" dt="2023-09-22T07:44:29.458" v="11" actId="20577"/>
        <pc:sldMkLst>
          <pc:docMk/>
          <pc:sldMk cId="1175444552" sldId="263"/>
        </pc:sldMkLst>
        <pc:spChg chg="mod">
          <ac:chgData name="Aloysius Gonzaga Pradnya Sidhawara S.T. M.Eng." userId="148ebb6d-a3ad-40dd-b151-f93b8cb89f27" providerId="ADAL" clId="{8C15E64B-5C4C-4539-B8AA-0DC052B75EC3}" dt="2023-09-22T07:44:18.584" v="3" actId="20577"/>
          <ac:spMkLst>
            <pc:docMk/>
            <pc:sldMk cId="1175444552" sldId="263"/>
            <ac:spMk id="4" creationId="{DFA0CACC-D8B2-431B-B665-71D0D12E299E}"/>
          </ac:spMkLst>
        </pc:spChg>
        <pc:spChg chg="mod">
          <ac:chgData name="Aloysius Gonzaga Pradnya Sidhawara S.T. M.Eng." userId="148ebb6d-a3ad-40dd-b151-f93b8cb89f27" providerId="ADAL" clId="{8C15E64B-5C4C-4539-B8AA-0DC052B75EC3}" dt="2023-09-22T07:44:29.458" v="11" actId="20577"/>
          <ac:spMkLst>
            <pc:docMk/>
            <pc:sldMk cId="1175444552" sldId="263"/>
            <ac:spMk id="5" creationId="{64FB6852-A530-4C15-A799-37E7610ED564}"/>
          </ac:spMkLst>
        </pc:spChg>
      </pc:sldChg>
      <pc:sldChg chg="modSp mod">
        <pc:chgData name="Aloysius Gonzaga Pradnya Sidhawara S.T. M.Eng." userId="148ebb6d-a3ad-40dd-b151-f93b8cb89f27" providerId="ADAL" clId="{8C15E64B-5C4C-4539-B8AA-0DC052B75EC3}" dt="2023-09-26T07:58:13.487" v="525" actId="113"/>
        <pc:sldMkLst>
          <pc:docMk/>
          <pc:sldMk cId="529653922" sldId="264"/>
        </pc:sldMkLst>
        <pc:spChg chg="mod">
          <ac:chgData name="Aloysius Gonzaga Pradnya Sidhawara S.T. M.Eng." userId="148ebb6d-a3ad-40dd-b151-f93b8cb89f27" providerId="ADAL" clId="{8C15E64B-5C4C-4539-B8AA-0DC052B75EC3}" dt="2023-09-26T07:58:13.487" v="525" actId="113"/>
          <ac:spMkLst>
            <pc:docMk/>
            <pc:sldMk cId="529653922" sldId="264"/>
            <ac:spMk id="3" creationId="{A4F0CD9F-51FA-47B7-AE4B-77C864927A38}"/>
          </ac:spMkLst>
        </pc:spChg>
      </pc:sldChg>
      <pc:sldChg chg="modSp mod">
        <pc:chgData name="Aloysius Gonzaga Pradnya Sidhawara S.T. M.Eng." userId="148ebb6d-a3ad-40dd-b151-f93b8cb89f27" providerId="ADAL" clId="{8C15E64B-5C4C-4539-B8AA-0DC052B75EC3}" dt="2023-09-26T07:57:41.594" v="513" actId="113"/>
        <pc:sldMkLst>
          <pc:docMk/>
          <pc:sldMk cId="1450662592" sldId="265"/>
        </pc:sldMkLst>
        <pc:spChg chg="mod">
          <ac:chgData name="Aloysius Gonzaga Pradnya Sidhawara S.T. M.Eng." userId="148ebb6d-a3ad-40dd-b151-f93b8cb89f27" providerId="ADAL" clId="{8C15E64B-5C4C-4539-B8AA-0DC052B75EC3}" dt="2023-09-26T07:57:13.212" v="510" actId="20577"/>
          <ac:spMkLst>
            <pc:docMk/>
            <pc:sldMk cId="1450662592" sldId="265"/>
            <ac:spMk id="2" creationId="{452D34AC-B79D-437B-AABE-739931EE29FA}"/>
          </ac:spMkLst>
        </pc:spChg>
        <pc:spChg chg="mod">
          <ac:chgData name="Aloysius Gonzaga Pradnya Sidhawara S.T. M.Eng." userId="148ebb6d-a3ad-40dd-b151-f93b8cb89f27" providerId="ADAL" clId="{8C15E64B-5C4C-4539-B8AA-0DC052B75EC3}" dt="2023-09-26T07:57:41.594" v="513" actId="113"/>
          <ac:spMkLst>
            <pc:docMk/>
            <pc:sldMk cId="1450662592" sldId="265"/>
            <ac:spMk id="3" creationId="{A4F0CD9F-51FA-47B7-AE4B-77C864927A38}"/>
          </ac:spMkLst>
        </pc:spChg>
      </pc:sldChg>
      <pc:sldChg chg="del">
        <pc:chgData name="Aloysius Gonzaga Pradnya Sidhawara S.T. M.Eng." userId="148ebb6d-a3ad-40dd-b151-f93b8cb89f27" providerId="ADAL" clId="{8C15E64B-5C4C-4539-B8AA-0DC052B75EC3}" dt="2023-09-22T08:18:31.284" v="297" actId="47"/>
        <pc:sldMkLst>
          <pc:docMk/>
          <pc:sldMk cId="1840092439" sldId="267"/>
        </pc:sldMkLst>
      </pc:sldChg>
      <pc:sldChg chg="del">
        <pc:chgData name="Aloysius Gonzaga Pradnya Sidhawara S.T. M.Eng." userId="148ebb6d-a3ad-40dd-b151-f93b8cb89f27" providerId="ADAL" clId="{8C15E64B-5C4C-4539-B8AA-0DC052B75EC3}" dt="2023-09-22T08:18:31.284" v="297" actId="47"/>
        <pc:sldMkLst>
          <pc:docMk/>
          <pc:sldMk cId="1955752801" sldId="269"/>
        </pc:sldMkLst>
      </pc:sldChg>
      <pc:sldChg chg="del">
        <pc:chgData name="Aloysius Gonzaga Pradnya Sidhawara S.T. M.Eng." userId="148ebb6d-a3ad-40dd-b151-f93b8cb89f27" providerId="ADAL" clId="{8C15E64B-5C4C-4539-B8AA-0DC052B75EC3}" dt="2023-09-22T08:18:31.284" v="297" actId="47"/>
        <pc:sldMkLst>
          <pc:docMk/>
          <pc:sldMk cId="54191545" sldId="271"/>
        </pc:sldMkLst>
      </pc:sldChg>
      <pc:sldChg chg="modSp mod">
        <pc:chgData name="Aloysius Gonzaga Pradnya Sidhawara S.T. M.Eng." userId="148ebb6d-a3ad-40dd-b151-f93b8cb89f27" providerId="ADAL" clId="{8C15E64B-5C4C-4539-B8AA-0DC052B75EC3}" dt="2023-09-22T07:55:00.334" v="275" actId="20577"/>
        <pc:sldMkLst>
          <pc:docMk/>
          <pc:sldMk cId="4021005277" sldId="275"/>
        </pc:sldMkLst>
        <pc:spChg chg="mod">
          <ac:chgData name="Aloysius Gonzaga Pradnya Sidhawara S.T. M.Eng." userId="148ebb6d-a3ad-40dd-b151-f93b8cb89f27" providerId="ADAL" clId="{8C15E64B-5C4C-4539-B8AA-0DC052B75EC3}" dt="2023-09-22T07:55:00.334" v="275" actId="20577"/>
          <ac:spMkLst>
            <pc:docMk/>
            <pc:sldMk cId="4021005277" sldId="275"/>
            <ac:spMk id="2" creationId="{A1E405E8-DC31-49A5-966B-F70DFE9CB296}"/>
          </ac:spMkLst>
        </pc:spChg>
      </pc:sldChg>
      <pc:sldChg chg="modSp add mod">
        <pc:chgData name="Aloysius Gonzaga Pradnya Sidhawara S.T. M.Eng." userId="148ebb6d-a3ad-40dd-b151-f93b8cb89f27" providerId="ADAL" clId="{8C15E64B-5C4C-4539-B8AA-0DC052B75EC3}" dt="2023-09-22T08:25:01.132" v="328"/>
        <pc:sldMkLst>
          <pc:docMk/>
          <pc:sldMk cId="1905645751" sldId="340"/>
        </pc:sldMkLst>
        <pc:spChg chg="mod">
          <ac:chgData name="Aloysius Gonzaga Pradnya Sidhawara S.T. M.Eng." userId="148ebb6d-a3ad-40dd-b151-f93b8cb89f27" providerId="ADAL" clId="{8C15E64B-5C4C-4539-B8AA-0DC052B75EC3}" dt="2023-09-22T08:25:01.132" v="328"/>
          <ac:spMkLst>
            <pc:docMk/>
            <pc:sldMk cId="1905645751" sldId="340"/>
            <ac:spMk id="194563" creationId="{00000000-0000-0000-0000-000000000000}"/>
          </ac:spMkLst>
        </pc:spChg>
      </pc:sldChg>
      <pc:sldChg chg="modSp add mod">
        <pc:chgData name="Aloysius Gonzaga Pradnya Sidhawara S.T. M.Eng." userId="148ebb6d-a3ad-40dd-b151-f93b8cb89f27" providerId="ADAL" clId="{8C15E64B-5C4C-4539-B8AA-0DC052B75EC3}" dt="2023-09-22T08:25:13.204" v="329"/>
        <pc:sldMkLst>
          <pc:docMk/>
          <pc:sldMk cId="970902250" sldId="341"/>
        </pc:sldMkLst>
        <pc:spChg chg="mod">
          <ac:chgData name="Aloysius Gonzaga Pradnya Sidhawara S.T. M.Eng." userId="148ebb6d-a3ad-40dd-b151-f93b8cb89f27" providerId="ADAL" clId="{8C15E64B-5C4C-4539-B8AA-0DC052B75EC3}" dt="2023-09-22T08:25:13.204" v="329"/>
          <ac:spMkLst>
            <pc:docMk/>
            <pc:sldMk cId="970902250" sldId="341"/>
            <ac:spMk id="194563" creationId="{00000000-0000-0000-0000-000000000000}"/>
          </ac:spMkLst>
        </pc:spChg>
      </pc:sldChg>
      <pc:sldChg chg="modSp add mod">
        <pc:chgData name="Aloysius Gonzaga Pradnya Sidhawara S.T. M.Eng." userId="148ebb6d-a3ad-40dd-b151-f93b8cb89f27" providerId="ADAL" clId="{8C15E64B-5C4C-4539-B8AA-0DC052B75EC3}" dt="2023-09-22T08:25:25.258" v="330"/>
        <pc:sldMkLst>
          <pc:docMk/>
          <pc:sldMk cId="1426169998" sldId="342"/>
        </pc:sldMkLst>
        <pc:spChg chg="mod">
          <ac:chgData name="Aloysius Gonzaga Pradnya Sidhawara S.T. M.Eng." userId="148ebb6d-a3ad-40dd-b151-f93b8cb89f27" providerId="ADAL" clId="{8C15E64B-5C4C-4539-B8AA-0DC052B75EC3}" dt="2023-09-22T08:25:25.258" v="330"/>
          <ac:spMkLst>
            <pc:docMk/>
            <pc:sldMk cId="1426169998" sldId="342"/>
            <ac:spMk id="194563" creationId="{00000000-0000-0000-0000-000000000000}"/>
          </ac:spMkLst>
        </pc:spChg>
      </pc:sldChg>
      <pc:sldChg chg="add">
        <pc:chgData name="Aloysius Gonzaga Pradnya Sidhawara S.T. M.Eng." userId="148ebb6d-a3ad-40dd-b151-f93b8cb89f27" providerId="ADAL" clId="{8C15E64B-5C4C-4539-B8AA-0DC052B75EC3}" dt="2023-09-22T08:24:46.860" v="327"/>
        <pc:sldMkLst>
          <pc:docMk/>
          <pc:sldMk cId="456392772" sldId="343"/>
        </pc:sldMkLst>
      </pc:sldChg>
      <pc:sldChg chg="modSp add mod">
        <pc:chgData name="Aloysius Gonzaga Pradnya Sidhawara S.T. M.Eng." userId="148ebb6d-a3ad-40dd-b151-f93b8cb89f27" providerId="ADAL" clId="{8C15E64B-5C4C-4539-B8AA-0DC052B75EC3}" dt="2023-09-22T08:25:41.391" v="331"/>
        <pc:sldMkLst>
          <pc:docMk/>
          <pc:sldMk cId="1758118366" sldId="345"/>
        </pc:sldMkLst>
        <pc:spChg chg="mod">
          <ac:chgData name="Aloysius Gonzaga Pradnya Sidhawara S.T. M.Eng." userId="148ebb6d-a3ad-40dd-b151-f93b8cb89f27" providerId="ADAL" clId="{8C15E64B-5C4C-4539-B8AA-0DC052B75EC3}" dt="2023-09-22T08:25:41.391" v="331"/>
          <ac:spMkLst>
            <pc:docMk/>
            <pc:sldMk cId="1758118366" sldId="345"/>
            <ac:spMk id="194563" creationId="{00000000-0000-0000-0000-000000000000}"/>
          </ac:spMkLst>
        </pc:spChg>
      </pc:sldChg>
      <pc:sldChg chg="modSp add mod">
        <pc:chgData name="Aloysius Gonzaga Pradnya Sidhawara S.T. M.Eng." userId="148ebb6d-a3ad-40dd-b151-f93b8cb89f27" providerId="ADAL" clId="{8C15E64B-5C4C-4539-B8AA-0DC052B75EC3}" dt="2023-09-22T08:25:52.376" v="332"/>
        <pc:sldMkLst>
          <pc:docMk/>
          <pc:sldMk cId="1008698658" sldId="346"/>
        </pc:sldMkLst>
        <pc:spChg chg="mod">
          <ac:chgData name="Aloysius Gonzaga Pradnya Sidhawara S.T. M.Eng." userId="148ebb6d-a3ad-40dd-b151-f93b8cb89f27" providerId="ADAL" clId="{8C15E64B-5C4C-4539-B8AA-0DC052B75EC3}" dt="2023-09-22T08:25:52.376" v="332"/>
          <ac:spMkLst>
            <pc:docMk/>
            <pc:sldMk cId="1008698658" sldId="346"/>
            <ac:spMk id="194563" creationId="{00000000-0000-0000-0000-000000000000}"/>
          </ac:spMkLst>
        </pc:spChg>
      </pc:sldChg>
      <pc:sldChg chg="modSp add mod">
        <pc:chgData name="Aloysius Gonzaga Pradnya Sidhawara S.T. M.Eng." userId="148ebb6d-a3ad-40dd-b151-f93b8cb89f27" providerId="ADAL" clId="{8C15E64B-5C4C-4539-B8AA-0DC052B75EC3}" dt="2023-09-22T08:26:02.982" v="334" actId="27636"/>
        <pc:sldMkLst>
          <pc:docMk/>
          <pc:sldMk cId="867631681" sldId="347"/>
        </pc:sldMkLst>
        <pc:spChg chg="mod">
          <ac:chgData name="Aloysius Gonzaga Pradnya Sidhawara S.T. M.Eng." userId="148ebb6d-a3ad-40dd-b151-f93b8cb89f27" providerId="ADAL" clId="{8C15E64B-5C4C-4539-B8AA-0DC052B75EC3}" dt="2023-09-22T08:26:02.982" v="334" actId="27636"/>
          <ac:spMkLst>
            <pc:docMk/>
            <pc:sldMk cId="867631681" sldId="347"/>
            <ac:spMk id="194563" creationId="{00000000-0000-0000-0000-000000000000}"/>
          </ac:spMkLst>
        </pc:spChg>
      </pc:sldChg>
      <pc:sldChg chg="modSp add mod">
        <pc:chgData name="Aloysius Gonzaga Pradnya Sidhawara S.T. M.Eng." userId="148ebb6d-a3ad-40dd-b151-f93b8cb89f27" providerId="ADAL" clId="{8C15E64B-5C4C-4539-B8AA-0DC052B75EC3}" dt="2023-09-22T08:26:15.055" v="335"/>
        <pc:sldMkLst>
          <pc:docMk/>
          <pc:sldMk cId="342228557" sldId="349"/>
        </pc:sldMkLst>
        <pc:spChg chg="mod">
          <ac:chgData name="Aloysius Gonzaga Pradnya Sidhawara S.T. M.Eng." userId="148ebb6d-a3ad-40dd-b151-f93b8cb89f27" providerId="ADAL" clId="{8C15E64B-5C4C-4539-B8AA-0DC052B75EC3}" dt="2023-09-22T08:26:15.055" v="335"/>
          <ac:spMkLst>
            <pc:docMk/>
            <pc:sldMk cId="342228557" sldId="349"/>
            <ac:spMk id="194563" creationId="{00000000-0000-0000-0000-000000000000}"/>
          </ac:spMkLst>
        </pc:spChg>
      </pc:sldChg>
      <pc:sldChg chg="modSp add mod">
        <pc:chgData name="Aloysius Gonzaga Pradnya Sidhawara S.T. M.Eng." userId="148ebb6d-a3ad-40dd-b151-f93b8cb89f27" providerId="ADAL" clId="{8C15E64B-5C4C-4539-B8AA-0DC052B75EC3}" dt="2023-09-29T08:05:47.163" v="1814"/>
        <pc:sldMkLst>
          <pc:docMk/>
          <pc:sldMk cId="1852149772" sldId="352"/>
        </pc:sldMkLst>
        <pc:spChg chg="mod">
          <ac:chgData name="Aloysius Gonzaga Pradnya Sidhawara S.T. M.Eng." userId="148ebb6d-a3ad-40dd-b151-f93b8cb89f27" providerId="ADAL" clId="{8C15E64B-5C4C-4539-B8AA-0DC052B75EC3}" dt="2023-09-29T08:05:47.163" v="1814"/>
          <ac:spMkLst>
            <pc:docMk/>
            <pc:sldMk cId="1852149772" sldId="352"/>
            <ac:spMk id="194563" creationId="{00000000-0000-0000-0000-000000000000}"/>
          </ac:spMkLst>
        </pc:spChg>
      </pc:sldChg>
      <pc:sldChg chg="add">
        <pc:chgData name="Aloysius Gonzaga Pradnya Sidhawara S.T. M.Eng." userId="148ebb6d-a3ad-40dd-b151-f93b8cb89f27" providerId="ADAL" clId="{8C15E64B-5C4C-4539-B8AA-0DC052B75EC3}" dt="2023-09-22T08:24:46.860" v="327"/>
        <pc:sldMkLst>
          <pc:docMk/>
          <pc:sldMk cId="1355054702" sldId="353"/>
        </pc:sldMkLst>
      </pc:sldChg>
      <pc:sldChg chg="modSp add mod">
        <pc:chgData name="Aloysius Gonzaga Pradnya Sidhawara S.T. M.Eng." userId="148ebb6d-a3ad-40dd-b151-f93b8cb89f27" providerId="ADAL" clId="{8C15E64B-5C4C-4539-B8AA-0DC052B75EC3}" dt="2023-09-22T08:26:41.573" v="337"/>
        <pc:sldMkLst>
          <pc:docMk/>
          <pc:sldMk cId="1993509784" sldId="354"/>
        </pc:sldMkLst>
        <pc:spChg chg="mod">
          <ac:chgData name="Aloysius Gonzaga Pradnya Sidhawara S.T. M.Eng." userId="148ebb6d-a3ad-40dd-b151-f93b8cb89f27" providerId="ADAL" clId="{8C15E64B-5C4C-4539-B8AA-0DC052B75EC3}" dt="2023-09-22T08:26:41.573" v="337"/>
          <ac:spMkLst>
            <pc:docMk/>
            <pc:sldMk cId="1993509784" sldId="354"/>
            <ac:spMk id="194563" creationId="{00000000-0000-0000-0000-000000000000}"/>
          </ac:spMkLst>
        </pc:spChg>
      </pc:sldChg>
      <pc:sldChg chg="modSp add mod">
        <pc:chgData name="Aloysius Gonzaga Pradnya Sidhawara S.T. M.Eng." userId="148ebb6d-a3ad-40dd-b151-f93b8cb89f27" providerId="ADAL" clId="{8C15E64B-5C4C-4539-B8AA-0DC052B75EC3}" dt="2023-09-22T08:26:51.463" v="338"/>
        <pc:sldMkLst>
          <pc:docMk/>
          <pc:sldMk cId="1137947884" sldId="355"/>
        </pc:sldMkLst>
        <pc:spChg chg="mod">
          <ac:chgData name="Aloysius Gonzaga Pradnya Sidhawara S.T. M.Eng." userId="148ebb6d-a3ad-40dd-b151-f93b8cb89f27" providerId="ADAL" clId="{8C15E64B-5C4C-4539-B8AA-0DC052B75EC3}" dt="2023-09-22T08:26:51.463" v="338"/>
          <ac:spMkLst>
            <pc:docMk/>
            <pc:sldMk cId="1137947884" sldId="355"/>
            <ac:spMk id="194563" creationId="{00000000-0000-0000-0000-000000000000}"/>
          </ac:spMkLst>
        </pc:spChg>
      </pc:sldChg>
      <pc:sldChg chg="modSp add mod">
        <pc:chgData name="Aloysius Gonzaga Pradnya Sidhawara S.T. M.Eng." userId="148ebb6d-a3ad-40dd-b151-f93b8cb89f27" providerId="ADAL" clId="{8C15E64B-5C4C-4539-B8AA-0DC052B75EC3}" dt="2023-09-22T08:27:14.589" v="341"/>
        <pc:sldMkLst>
          <pc:docMk/>
          <pc:sldMk cId="2010555812" sldId="364"/>
        </pc:sldMkLst>
        <pc:spChg chg="mod">
          <ac:chgData name="Aloysius Gonzaga Pradnya Sidhawara S.T. M.Eng." userId="148ebb6d-a3ad-40dd-b151-f93b8cb89f27" providerId="ADAL" clId="{8C15E64B-5C4C-4539-B8AA-0DC052B75EC3}" dt="2023-09-22T08:27:14.589" v="341"/>
          <ac:spMkLst>
            <pc:docMk/>
            <pc:sldMk cId="2010555812" sldId="364"/>
            <ac:spMk id="194563" creationId="{00000000-0000-0000-0000-000000000000}"/>
          </ac:spMkLst>
        </pc:spChg>
      </pc:sldChg>
      <pc:sldChg chg="modSp mod">
        <pc:chgData name="Aloysius Gonzaga Pradnya Sidhawara S.T. M.Eng." userId="148ebb6d-a3ad-40dd-b151-f93b8cb89f27" providerId="ADAL" clId="{8C15E64B-5C4C-4539-B8AA-0DC052B75EC3}" dt="2023-09-22T08:18:58.488" v="298"/>
        <pc:sldMkLst>
          <pc:docMk/>
          <pc:sldMk cId="2316161476" sldId="380"/>
        </pc:sldMkLst>
        <pc:spChg chg="mod">
          <ac:chgData name="Aloysius Gonzaga Pradnya Sidhawara S.T. M.Eng." userId="148ebb6d-a3ad-40dd-b151-f93b8cb89f27" providerId="ADAL" clId="{8C15E64B-5C4C-4539-B8AA-0DC052B75EC3}" dt="2023-09-22T08:18:58.488" v="298"/>
          <ac:spMkLst>
            <pc:docMk/>
            <pc:sldMk cId="2316161476" sldId="380"/>
            <ac:spMk id="194563" creationId="{00000000-0000-0000-0000-000000000000}"/>
          </ac:spMkLst>
        </pc:spChg>
      </pc:sldChg>
      <pc:sldChg chg="modSp mod">
        <pc:chgData name="Aloysius Gonzaga Pradnya Sidhawara S.T. M.Eng." userId="148ebb6d-a3ad-40dd-b151-f93b8cb89f27" providerId="ADAL" clId="{8C15E64B-5C4C-4539-B8AA-0DC052B75EC3}" dt="2023-09-29T07:54:11.453" v="1292" actId="15"/>
        <pc:sldMkLst>
          <pc:docMk/>
          <pc:sldMk cId="1188370463" sldId="382"/>
        </pc:sldMkLst>
        <pc:spChg chg="mod">
          <ac:chgData name="Aloysius Gonzaga Pradnya Sidhawara S.T. M.Eng." userId="148ebb6d-a3ad-40dd-b151-f93b8cb89f27" providerId="ADAL" clId="{8C15E64B-5C4C-4539-B8AA-0DC052B75EC3}" dt="2023-09-29T07:54:11.453" v="1292" actId="15"/>
          <ac:spMkLst>
            <pc:docMk/>
            <pc:sldMk cId="1188370463" sldId="382"/>
            <ac:spMk id="194563" creationId="{00000000-0000-0000-0000-000000000000}"/>
          </ac:spMkLst>
        </pc:spChg>
      </pc:sldChg>
      <pc:sldChg chg="modSp mod">
        <pc:chgData name="Aloysius Gonzaga Pradnya Sidhawara S.T. M.Eng." userId="148ebb6d-a3ad-40dd-b151-f93b8cb89f27" providerId="ADAL" clId="{8C15E64B-5C4C-4539-B8AA-0DC052B75EC3}" dt="2023-09-29T07:54:15.715" v="1294" actId="15"/>
        <pc:sldMkLst>
          <pc:docMk/>
          <pc:sldMk cId="1906742005" sldId="383"/>
        </pc:sldMkLst>
        <pc:spChg chg="mod">
          <ac:chgData name="Aloysius Gonzaga Pradnya Sidhawara S.T. M.Eng." userId="148ebb6d-a3ad-40dd-b151-f93b8cb89f27" providerId="ADAL" clId="{8C15E64B-5C4C-4539-B8AA-0DC052B75EC3}" dt="2023-09-29T07:54:15.715" v="1294" actId="15"/>
          <ac:spMkLst>
            <pc:docMk/>
            <pc:sldMk cId="1906742005" sldId="383"/>
            <ac:spMk id="194563" creationId="{00000000-0000-0000-0000-000000000000}"/>
          </ac:spMkLst>
        </pc:spChg>
        <pc:picChg chg="mod">
          <ac:chgData name="Aloysius Gonzaga Pradnya Sidhawara S.T. M.Eng." userId="148ebb6d-a3ad-40dd-b151-f93b8cb89f27" providerId="ADAL" clId="{8C15E64B-5C4C-4539-B8AA-0DC052B75EC3}" dt="2023-09-22T08:19:50.524" v="303" actId="1076"/>
          <ac:picMkLst>
            <pc:docMk/>
            <pc:sldMk cId="1906742005" sldId="383"/>
            <ac:picMk id="3" creationId="{00000000-0000-0000-0000-000000000000}"/>
          </ac:picMkLst>
        </pc:picChg>
      </pc:sldChg>
      <pc:sldChg chg="modSp mod">
        <pc:chgData name="Aloysius Gonzaga Pradnya Sidhawara S.T. M.Eng." userId="148ebb6d-a3ad-40dd-b151-f93b8cb89f27" providerId="ADAL" clId="{8C15E64B-5C4C-4539-B8AA-0DC052B75EC3}" dt="2023-09-29T07:54:19.400" v="1296" actId="15"/>
        <pc:sldMkLst>
          <pc:docMk/>
          <pc:sldMk cId="1250554851" sldId="385"/>
        </pc:sldMkLst>
        <pc:spChg chg="mod">
          <ac:chgData name="Aloysius Gonzaga Pradnya Sidhawara S.T. M.Eng." userId="148ebb6d-a3ad-40dd-b151-f93b8cb89f27" providerId="ADAL" clId="{8C15E64B-5C4C-4539-B8AA-0DC052B75EC3}" dt="2023-09-29T07:54:19.400" v="1296" actId="15"/>
          <ac:spMkLst>
            <pc:docMk/>
            <pc:sldMk cId="1250554851" sldId="385"/>
            <ac:spMk id="194563" creationId="{00000000-0000-0000-0000-000000000000}"/>
          </ac:spMkLst>
        </pc:spChg>
        <pc:picChg chg="mod">
          <ac:chgData name="Aloysius Gonzaga Pradnya Sidhawara S.T. M.Eng." userId="148ebb6d-a3ad-40dd-b151-f93b8cb89f27" providerId="ADAL" clId="{8C15E64B-5C4C-4539-B8AA-0DC052B75EC3}" dt="2023-09-22T08:20:06.951" v="305" actId="1076"/>
          <ac:picMkLst>
            <pc:docMk/>
            <pc:sldMk cId="1250554851" sldId="385"/>
            <ac:picMk id="3" creationId="{00000000-0000-0000-0000-000000000000}"/>
          </ac:picMkLst>
        </pc:picChg>
      </pc:sldChg>
      <pc:sldChg chg="modSp mod">
        <pc:chgData name="Aloysius Gonzaga Pradnya Sidhawara S.T. M.Eng." userId="148ebb6d-a3ad-40dd-b151-f93b8cb89f27" providerId="ADAL" clId="{8C15E64B-5C4C-4539-B8AA-0DC052B75EC3}" dt="2023-09-22T08:20:29.481" v="307"/>
        <pc:sldMkLst>
          <pc:docMk/>
          <pc:sldMk cId="537540346" sldId="386"/>
        </pc:sldMkLst>
        <pc:spChg chg="mod">
          <ac:chgData name="Aloysius Gonzaga Pradnya Sidhawara S.T. M.Eng." userId="148ebb6d-a3ad-40dd-b151-f93b8cb89f27" providerId="ADAL" clId="{8C15E64B-5C4C-4539-B8AA-0DC052B75EC3}" dt="2023-09-22T08:20:29.481" v="307"/>
          <ac:spMkLst>
            <pc:docMk/>
            <pc:sldMk cId="537540346" sldId="386"/>
            <ac:spMk id="194563" creationId="{00000000-0000-0000-0000-000000000000}"/>
          </ac:spMkLst>
        </pc:spChg>
      </pc:sldChg>
      <pc:sldChg chg="modSp mod">
        <pc:chgData name="Aloysius Gonzaga Pradnya Sidhawara S.T. M.Eng." userId="148ebb6d-a3ad-40dd-b151-f93b8cb89f27" providerId="ADAL" clId="{8C15E64B-5C4C-4539-B8AA-0DC052B75EC3}" dt="2023-09-29T07:54:24.261" v="1298" actId="15"/>
        <pc:sldMkLst>
          <pc:docMk/>
          <pc:sldMk cId="918043445" sldId="387"/>
        </pc:sldMkLst>
        <pc:spChg chg="mod">
          <ac:chgData name="Aloysius Gonzaga Pradnya Sidhawara S.T. M.Eng." userId="148ebb6d-a3ad-40dd-b151-f93b8cb89f27" providerId="ADAL" clId="{8C15E64B-5C4C-4539-B8AA-0DC052B75EC3}" dt="2023-09-29T07:54:24.261" v="1298" actId="15"/>
          <ac:spMkLst>
            <pc:docMk/>
            <pc:sldMk cId="918043445" sldId="387"/>
            <ac:spMk id="194563" creationId="{00000000-0000-0000-0000-000000000000}"/>
          </ac:spMkLst>
        </pc:spChg>
      </pc:sldChg>
      <pc:sldChg chg="modSp mod">
        <pc:chgData name="Aloysius Gonzaga Pradnya Sidhawara S.T. M.Eng." userId="148ebb6d-a3ad-40dd-b151-f93b8cb89f27" providerId="ADAL" clId="{8C15E64B-5C4C-4539-B8AA-0DC052B75EC3}" dt="2023-09-29T08:06:03.526" v="1815"/>
        <pc:sldMkLst>
          <pc:docMk/>
          <pc:sldMk cId="4232321502" sldId="388"/>
        </pc:sldMkLst>
        <pc:spChg chg="mod">
          <ac:chgData name="Aloysius Gonzaga Pradnya Sidhawara S.T. M.Eng." userId="148ebb6d-a3ad-40dd-b151-f93b8cb89f27" providerId="ADAL" clId="{8C15E64B-5C4C-4539-B8AA-0DC052B75EC3}" dt="2023-09-29T08:06:03.526" v="1815"/>
          <ac:spMkLst>
            <pc:docMk/>
            <pc:sldMk cId="4232321502" sldId="388"/>
            <ac:spMk id="194563" creationId="{00000000-0000-0000-0000-000000000000}"/>
          </ac:spMkLst>
        </pc:spChg>
      </pc:sldChg>
      <pc:sldChg chg="modSp mod">
        <pc:chgData name="Aloysius Gonzaga Pradnya Sidhawara S.T. M.Eng." userId="148ebb6d-a3ad-40dd-b151-f93b8cb89f27" providerId="ADAL" clId="{8C15E64B-5C4C-4539-B8AA-0DC052B75EC3}" dt="2023-09-22T08:21:01.511" v="309"/>
        <pc:sldMkLst>
          <pc:docMk/>
          <pc:sldMk cId="1804514153" sldId="395"/>
        </pc:sldMkLst>
        <pc:spChg chg="mod">
          <ac:chgData name="Aloysius Gonzaga Pradnya Sidhawara S.T. M.Eng." userId="148ebb6d-a3ad-40dd-b151-f93b8cb89f27" providerId="ADAL" clId="{8C15E64B-5C4C-4539-B8AA-0DC052B75EC3}" dt="2023-09-22T08:21:01.511" v="309"/>
          <ac:spMkLst>
            <pc:docMk/>
            <pc:sldMk cId="1804514153" sldId="395"/>
            <ac:spMk id="194563" creationId="{00000000-0000-0000-0000-000000000000}"/>
          </ac:spMkLst>
        </pc:spChg>
      </pc:sldChg>
      <pc:sldChg chg="modSp mod">
        <pc:chgData name="Aloysius Gonzaga Pradnya Sidhawara S.T. M.Eng." userId="148ebb6d-a3ad-40dd-b151-f93b8cb89f27" providerId="ADAL" clId="{8C15E64B-5C4C-4539-B8AA-0DC052B75EC3}" dt="2023-09-22T08:21:13.098" v="310"/>
        <pc:sldMkLst>
          <pc:docMk/>
          <pc:sldMk cId="3472435745" sldId="397"/>
        </pc:sldMkLst>
        <pc:spChg chg="mod">
          <ac:chgData name="Aloysius Gonzaga Pradnya Sidhawara S.T. M.Eng." userId="148ebb6d-a3ad-40dd-b151-f93b8cb89f27" providerId="ADAL" clId="{8C15E64B-5C4C-4539-B8AA-0DC052B75EC3}" dt="2023-09-22T08:21:13.098" v="310"/>
          <ac:spMkLst>
            <pc:docMk/>
            <pc:sldMk cId="3472435745" sldId="397"/>
            <ac:spMk id="194563" creationId="{00000000-0000-0000-0000-000000000000}"/>
          </ac:spMkLst>
        </pc:spChg>
      </pc:sldChg>
      <pc:sldChg chg="modSp mod">
        <pc:chgData name="Aloysius Gonzaga Pradnya Sidhawara S.T. M.Eng." userId="148ebb6d-a3ad-40dd-b151-f93b8cb89f27" providerId="ADAL" clId="{8C15E64B-5C4C-4539-B8AA-0DC052B75EC3}" dt="2023-09-22T08:21:24.029" v="311"/>
        <pc:sldMkLst>
          <pc:docMk/>
          <pc:sldMk cId="2694467310" sldId="399"/>
        </pc:sldMkLst>
        <pc:spChg chg="mod">
          <ac:chgData name="Aloysius Gonzaga Pradnya Sidhawara S.T. M.Eng." userId="148ebb6d-a3ad-40dd-b151-f93b8cb89f27" providerId="ADAL" clId="{8C15E64B-5C4C-4539-B8AA-0DC052B75EC3}" dt="2023-09-22T08:21:24.029" v="311"/>
          <ac:spMkLst>
            <pc:docMk/>
            <pc:sldMk cId="2694467310" sldId="399"/>
            <ac:spMk id="194563" creationId="{00000000-0000-0000-0000-000000000000}"/>
          </ac:spMkLst>
        </pc:spChg>
      </pc:sldChg>
      <pc:sldChg chg="modSp mod">
        <pc:chgData name="Aloysius Gonzaga Pradnya Sidhawara S.T. M.Eng." userId="148ebb6d-a3ad-40dd-b151-f93b8cb89f27" providerId="ADAL" clId="{8C15E64B-5C4C-4539-B8AA-0DC052B75EC3}" dt="2023-09-22T08:21:34.653" v="313" actId="27636"/>
        <pc:sldMkLst>
          <pc:docMk/>
          <pc:sldMk cId="1045412246" sldId="401"/>
        </pc:sldMkLst>
        <pc:spChg chg="mod">
          <ac:chgData name="Aloysius Gonzaga Pradnya Sidhawara S.T. M.Eng." userId="148ebb6d-a3ad-40dd-b151-f93b8cb89f27" providerId="ADAL" clId="{8C15E64B-5C4C-4539-B8AA-0DC052B75EC3}" dt="2023-09-22T08:21:34.653" v="313" actId="27636"/>
          <ac:spMkLst>
            <pc:docMk/>
            <pc:sldMk cId="1045412246" sldId="401"/>
            <ac:spMk id="194563" creationId="{00000000-0000-0000-0000-000000000000}"/>
          </ac:spMkLst>
        </pc:spChg>
      </pc:sldChg>
      <pc:sldChg chg="modSp mod">
        <pc:chgData name="Aloysius Gonzaga Pradnya Sidhawara S.T. M.Eng." userId="148ebb6d-a3ad-40dd-b151-f93b8cb89f27" providerId="ADAL" clId="{8C15E64B-5C4C-4539-B8AA-0DC052B75EC3}" dt="2023-09-22T08:21:52.783" v="315"/>
        <pc:sldMkLst>
          <pc:docMk/>
          <pc:sldMk cId="3633591281" sldId="402"/>
        </pc:sldMkLst>
        <pc:spChg chg="mod">
          <ac:chgData name="Aloysius Gonzaga Pradnya Sidhawara S.T. M.Eng." userId="148ebb6d-a3ad-40dd-b151-f93b8cb89f27" providerId="ADAL" clId="{8C15E64B-5C4C-4539-B8AA-0DC052B75EC3}" dt="2023-09-22T08:21:52.783" v="315"/>
          <ac:spMkLst>
            <pc:docMk/>
            <pc:sldMk cId="3633591281" sldId="402"/>
            <ac:spMk id="194563" creationId="{00000000-0000-0000-0000-000000000000}"/>
          </ac:spMkLst>
        </pc:spChg>
      </pc:sldChg>
      <pc:sldChg chg="modSp mod">
        <pc:chgData name="Aloysius Gonzaga Pradnya Sidhawara S.T. M.Eng." userId="148ebb6d-a3ad-40dd-b151-f93b8cb89f27" providerId="ADAL" clId="{8C15E64B-5C4C-4539-B8AA-0DC052B75EC3}" dt="2023-09-22T08:21:43.428" v="314"/>
        <pc:sldMkLst>
          <pc:docMk/>
          <pc:sldMk cId="2351660771" sldId="403"/>
        </pc:sldMkLst>
        <pc:spChg chg="mod">
          <ac:chgData name="Aloysius Gonzaga Pradnya Sidhawara S.T. M.Eng." userId="148ebb6d-a3ad-40dd-b151-f93b8cb89f27" providerId="ADAL" clId="{8C15E64B-5C4C-4539-B8AA-0DC052B75EC3}" dt="2023-09-22T08:21:43.428" v="314"/>
          <ac:spMkLst>
            <pc:docMk/>
            <pc:sldMk cId="2351660771" sldId="403"/>
            <ac:spMk id="194563" creationId="{00000000-0000-0000-0000-000000000000}"/>
          </ac:spMkLst>
        </pc:spChg>
      </pc:sldChg>
      <pc:sldChg chg="modSp mod">
        <pc:chgData name="Aloysius Gonzaga Pradnya Sidhawara S.T. M.Eng." userId="148ebb6d-a3ad-40dd-b151-f93b8cb89f27" providerId="ADAL" clId="{8C15E64B-5C4C-4539-B8AA-0DC052B75EC3}" dt="2023-09-22T08:22:05.525" v="316"/>
        <pc:sldMkLst>
          <pc:docMk/>
          <pc:sldMk cId="3742284817" sldId="406"/>
        </pc:sldMkLst>
        <pc:spChg chg="mod">
          <ac:chgData name="Aloysius Gonzaga Pradnya Sidhawara S.T. M.Eng." userId="148ebb6d-a3ad-40dd-b151-f93b8cb89f27" providerId="ADAL" clId="{8C15E64B-5C4C-4539-B8AA-0DC052B75EC3}" dt="2023-09-22T08:22:05.525" v="316"/>
          <ac:spMkLst>
            <pc:docMk/>
            <pc:sldMk cId="3742284817" sldId="406"/>
            <ac:spMk id="194563" creationId="{00000000-0000-0000-0000-000000000000}"/>
          </ac:spMkLst>
        </pc:spChg>
      </pc:sldChg>
      <pc:sldChg chg="modSp mod">
        <pc:chgData name="Aloysius Gonzaga Pradnya Sidhawara S.T. M.Eng." userId="148ebb6d-a3ad-40dd-b151-f93b8cb89f27" providerId="ADAL" clId="{8C15E64B-5C4C-4539-B8AA-0DC052B75EC3}" dt="2023-09-22T08:22:15.025" v="318" actId="27636"/>
        <pc:sldMkLst>
          <pc:docMk/>
          <pc:sldMk cId="3858040070" sldId="407"/>
        </pc:sldMkLst>
        <pc:spChg chg="mod">
          <ac:chgData name="Aloysius Gonzaga Pradnya Sidhawara S.T. M.Eng." userId="148ebb6d-a3ad-40dd-b151-f93b8cb89f27" providerId="ADAL" clId="{8C15E64B-5C4C-4539-B8AA-0DC052B75EC3}" dt="2023-09-22T08:22:15.025" v="318" actId="27636"/>
          <ac:spMkLst>
            <pc:docMk/>
            <pc:sldMk cId="3858040070" sldId="407"/>
            <ac:spMk id="194563" creationId="{00000000-0000-0000-0000-000000000000}"/>
          </ac:spMkLst>
        </pc:spChg>
      </pc:sldChg>
      <pc:sldChg chg="modSp mod">
        <pc:chgData name="Aloysius Gonzaga Pradnya Sidhawara S.T. M.Eng." userId="148ebb6d-a3ad-40dd-b151-f93b8cb89f27" providerId="ADAL" clId="{8C15E64B-5C4C-4539-B8AA-0DC052B75EC3}" dt="2023-09-22T08:22:23.207" v="319"/>
        <pc:sldMkLst>
          <pc:docMk/>
          <pc:sldMk cId="3276455552" sldId="408"/>
        </pc:sldMkLst>
        <pc:spChg chg="mod">
          <ac:chgData name="Aloysius Gonzaga Pradnya Sidhawara S.T. M.Eng." userId="148ebb6d-a3ad-40dd-b151-f93b8cb89f27" providerId="ADAL" clId="{8C15E64B-5C4C-4539-B8AA-0DC052B75EC3}" dt="2023-09-22T08:22:23.207" v="319"/>
          <ac:spMkLst>
            <pc:docMk/>
            <pc:sldMk cId="3276455552" sldId="408"/>
            <ac:spMk id="194563" creationId="{00000000-0000-0000-0000-000000000000}"/>
          </ac:spMkLst>
        </pc:spChg>
      </pc:sldChg>
      <pc:sldChg chg="modSp mod">
        <pc:chgData name="Aloysius Gonzaga Pradnya Sidhawara S.T. M.Eng." userId="148ebb6d-a3ad-40dd-b151-f93b8cb89f27" providerId="ADAL" clId="{8C15E64B-5C4C-4539-B8AA-0DC052B75EC3}" dt="2023-09-22T08:22:32.297" v="320"/>
        <pc:sldMkLst>
          <pc:docMk/>
          <pc:sldMk cId="3631405109" sldId="410"/>
        </pc:sldMkLst>
        <pc:spChg chg="mod">
          <ac:chgData name="Aloysius Gonzaga Pradnya Sidhawara S.T. M.Eng." userId="148ebb6d-a3ad-40dd-b151-f93b8cb89f27" providerId="ADAL" clId="{8C15E64B-5C4C-4539-B8AA-0DC052B75EC3}" dt="2023-09-22T08:22:32.297" v="320"/>
          <ac:spMkLst>
            <pc:docMk/>
            <pc:sldMk cId="3631405109" sldId="410"/>
            <ac:spMk id="194563" creationId="{00000000-0000-0000-0000-000000000000}"/>
          </ac:spMkLst>
        </pc:spChg>
      </pc:sldChg>
      <pc:sldChg chg="modSp mod">
        <pc:chgData name="Aloysius Gonzaga Pradnya Sidhawara S.T. M.Eng." userId="148ebb6d-a3ad-40dd-b151-f93b8cb89f27" providerId="ADAL" clId="{8C15E64B-5C4C-4539-B8AA-0DC052B75EC3}" dt="2023-09-22T08:22:46.556" v="321"/>
        <pc:sldMkLst>
          <pc:docMk/>
          <pc:sldMk cId="4028970199" sldId="411"/>
        </pc:sldMkLst>
        <pc:spChg chg="mod">
          <ac:chgData name="Aloysius Gonzaga Pradnya Sidhawara S.T. M.Eng." userId="148ebb6d-a3ad-40dd-b151-f93b8cb89f27" providerId="ADAL" clId="{8C15E64B-5C4C-4539-B8AA-0DC052B75EC3}" dt="2023-09-22T08:22:46.556" v="321"/>
          <ac:spMkLst>
            <pc:docMk/>
            <pc:sldMk cId="4028970199" sldId="411"/>
            <ac:spMk id="194563" creationId="{00000000-0000-0000-0000-000000000000}"/>
          </ac:spMkLst>
        </pc:spChg>
      </pc:sldChg>
      <pc:sldChg chg="addSp delSp modSp mod">
        <pc:chgData name="Aloysius Gonzaga Pradnya Sidhawara S.T. M.Eng." userId="148ebb6d-a3ad-40dd-b151-f93b8cb89f27" providerId="ADAL" clId="{8C15E64B-5C4C-4539-B8AA-0DC052B75EC3}" dt="2023-09-22T08:24:37.071" v="326" actId="22"/>
        <pc:sldMkLst>
          <pc:docMk/>
          <pc:sldMk cId="416113134" sldId="412"/>
        </pc:sldMkLst>
        <pc:spChg chg="add del">
          <ac:chgData name="Aloysius Gonzaga Pradnya Sidhawara S.T. M.Eng." userId="148ebb6d-a3ad-40dd-b151-f93b8cb89f27" providerId="ADAL" clId="{8C15E64B-5C4C-4539-B8AA-0DC052B75EC3}" dt="2023-09-22T08:24:15.258" v="324" actId="22"/>
          <ac:spMkLst>
            <pc:docMk/>
            <pc:sldMk cId="416113134" sldId="412"/>
            <ac:spMk id="3" creationId="{E3BE3FC4-8AA8-149C-DFC4-E9E8E59DE23E}"/>
          </ac:spMkLst>
        </pc:spChg>
        <pc:spChg chg="add del">
          <ac:chgData name="Aloysius Gonzaga Pradnya Sidhawara S.T. M.Eng." userId="148ebb6d-a3ad-40dd-b151-f93b8cb89f27" providerId="ADAL" clId="{8C15E64B-5C4C-4539-B8AA-0DC052B75EC3}" dt="2023-09-22T08:24:37.071" v="326" actId="22"/>
          <ac:spMkLst>
            <pc:docMk/>
            <pc:sldMk cId="416113134" sldId="412"/>
            <ac:spMk id="6" creationId="{92ADFC69-8A49-A631-7EAC-A157080E9294}"/>
          </ac:spMkLst>
        </pc:spChg>
        <pc:spChg chg="mod">
          <ac:chgData name="Aloysius Gonzaga Pradnya Sidhawara S.T. M.Eng." userId="148ebb6d-a3ad-40dd-b151-f93b8cb89f27" providerId="ADAL" clId="{8C15E64B-5C4C-4539-B8AA-0DC052B75EC3}" dt="2023-09-22T08:22:57.113" v="322"/>
          <ac:spMkLst>
            <pc:docMk/>
            <pc:sldMk cId="416113134" sldId="412"/>
            <ac:spMk id="194563" creationId="{00000000-0000-0000-0000-000000000000}"/>
          </ac:spMkLst>
        </pc:spChg>
      </pc:sldChg>
      <pc:sldChg chg="modSp add del mod">
        <pc:chgData name="Aloysius Gonzaga Pradnya Sidhawara S.T. M.Eng." userId="148ebb6d-a3ad-40dd-b151-f93b8cb89f27" providerId="ADAL" clId="{8C15E64B-5C4C-4539-B8AA-0DC052B75EC3}" dt="2023-09-22T08:27:20.369" v="344" actId="20577"/>
        <pc:sldMkLst>
          <pc:docMk/>
          <pc:sldMk cId="1273470412" sldId="828"/>
        </pc:sldMkLst>
        <pc:spChg chg="mod">
          <ac:chgData name="Aloysius Gonzaga Pradnya Sidhawara S.T. M.Eng." userId="148ebb6d-a3ad-40dd-b151-f93b8cb89f27" providerId="ADAL" clId="{8C15E64B-5C4C-4539-B8AA-0DC052B75EC3}" dt="2023-09-22T08:27:20.369" v="344" actId="20577"/>
          <ac:spMkLst>
            <pc:docMk/>
            <pc:sldMk cId="1273470412" sldId="828"/>
            <ac:spMk id="2" creationId="{A1E405E8-DC31-49A5-966B-F70DFE9CB296}"/>
          </ac:spMkLst>
        </pc:spChg>
      </pc:sldChg>
      <pc:sldChg chg="add">
        <pc:chgData name="Aloysius Gonzaga Pradnya Sidhawara S.T. M.Eng." userId="148ebb6d-a3ad-40dd-b151-f93b8cb89f27" providerId="ADAL" clId="{8C15E64B-5C4C-4539-B8AA-0DC052B75EC3}" dt="2023-09-22T08:24:46.860" v="327"/>
        <pc:sldMkLst>
          <pc:docMk/>
          <pc:sldMk cId="358483182" sldId="852"/>
        </pc:sldMkLst>
      </pc:sldChg>
      <pc:sldChg chg="modSp add mod">
        <pc:chgData name="Aloysius Gonzaga Pradnya Sidhawara S.T. M.Eng." userId="148ebb6d-a3ad-40dd-b151-f93b8cb89f27" providerId="ADAL" clId="{8C15E64B-5C4C-4539-B8AA-0DC052B75EC3}" dt="2023-09-22T08:27:02.574" v="340" actId="27636"/>
        <pc:sldMkLst>
          <pc:docMk/>
          <pc:sldMk cId="653843267" sldId="853"/>
        </pc:sldMkLst>
        <pc:spChg chg="mod">
          <ac:chgData name="Aloysius Gonzaga Pradnya Sidhawara S.T. M.Eng." userId="148ebb6d-a3ad-40dd-b151-f93b8cb89f27" providerId="ADAL" clId="{8C15E64B-5C4C-4539-B8AA-0DC052B75EC3}" dt="2023-09-22T08:27:02.574" v="340" actId="27636"/>
          <ac:spMkLst>
            <pc:docMk/>
            <pc:sldMk cId="653843267" sldId="853"/>
            <ac:spMk id="194563" creationId="{00000000-0000-0000-0000-000000000000}"/>
          </ac:spMkLst>
        </pc:spChg>
      </pc:sldChg>
      <pc:sldChg chg="modSp add mod">
        <pc:chgData name="Aloysius Gonzaga Pradnya Sidhawara S.T. M.Eng." userId="148ebb6d-a3ad-40dd-b151-f93b8cb89f27" providerId="ADAL" clId="{8C15E64B-5C4C-4539-B8AA-0DC052B75EC3}" dt="2023-09-22T08:27:31.878" v="345"/>
        <pc:sldMkLst>
          <pc:docMk/>
          <pc:sldMk cId="2972698328" sldId="854"/>
        </pc:sldMkLst>
        <pc:spChg chg="mod">
          <ac:chgData name="Aloysius Gonzaga Pradnya Sidhawara S.T. M.Eng." userId="148ebb6d-a3ad-40dd-b151-f93b8cb89f27" providerId="ADAL" clId="{8C15E64B-5C4C-4539-B8AA-0DC052B75EC3}" dt="2023-09-22T08:27:31.878" v="345"/>
          <ac:spMkLst>
            <pc:docMk/>
            <pc:sldMk cId="2972698328" sldId="854"/>
            <ac:spMk id="3" creationId="{A4F0CD9F-51FA-47B7-AE4B-77C864927A38}"/>
          </ac:spMkLst>
        </pc:spChg>
      </pc:sldChg>
      <pc:sldChg chg="modSp add mod">
        <pc:chgData name="Aloysius Gonzaga Pradnya Sidhawara S.T. M.Eng." userId="148ebb6d-a3ad-40dd-b151-f93b8cb89f27" providerId="ADAL" clId="{8C15E64B-5C4C-4539-B8AA-0DC052B75EC3}" dt="2023-09-22T08:27:45.595" v="346"/>
        <pc:sldMkLst>
          <pc:docMk/>
          <pc:sldMk cId="1570682505" sldId="874"/>
        </pc:sldMkLst>
        <pc:spChg chg="mod">
          <ac:chgData name="Aloysius Gonzaga Pradnya Sidhawara S.T. M.Eng." userId="148ebb6d-a3ad-40dd-b151-f93b8cb89f27" providerId="ADAL" clId="{8C15E64B-5C4C-4539-B8AA-0DC052B75EC3}" dt="2023-09-22T08:27:45.595" v="346"/>
          <ac:spMkLst>
            <pc:docMk/>
            <pc:sldMk cId="1570682505" sldId="874"/>
            <ac:spMk id="3" creationId="{A4F0CD9F-51FA-47B7-AE4B-77C864927A38}"/>
          </ac:spMkLst>
        </pc:spChg>
      </pc:sldChg>
      <pc:sldChg chg="add">
        <pc:chgData name="Aloysius Gonzaga Pradnya Sidhawara S.T. M.Eng." userId="148ebb6d-a3ad-40dd-b151-f93b8cb89f27" providerId="ADAL" clId="{8C15E64B-5C4C-4539-B8AA-0DC052B75EC3}" dt="2023-09-22T08:24:46.860" v="327"/>
        <pc:sldMkLst>
          <pc:docMk/>
          <pc:sldMk cId="1384458684" sldId="875"/>
        </pc:sldMkLst>
      </pc:sldChg>
      <pc:sldChg chg="modSp add mod">
        <pc:chgData name="Aloysius Gonzaga Pradnya Sidhawara S.T. M.Eng." userId="148ebb6d-a3ad-40dd-b151-f93b8cb89f27" providerId="ADAL" clId="{8C15E64B-5C4C-4539-B8AA-0DC052B75EC3}" dt="2023-09-22T08:28:17.852" v="349"/>
        <pc:sldMkLst>
          <pc:docMk/>
          <pc:sldMk cId="1061969228" sldId="876"/>
        </pc:sldMkLst>
        <pc:spChg chg="mod">
          <ac:chgData name="Aloysius Gonzaga Pradnya Sidhawara S.T. M.Eng." userId="148ebb6d-a3ad-40dd-b151-f93b8cb89f27" providerId="ADAL" clId="{8C15E64B-5C4C-4539-B8AA-0DC052B75EC3}" dt="2023-09-22T08:28:17.852" v="349"/>
          <ac:spMkLst>
            <pc:docMk/>
            <pc:sldMk cId="1061969228" sldId="876"/>
            <ac:spMk id="3" creationId="{B5C1F922-2098-50F8-8BFF-D000C840CA7E}"/>
          </ac:spMkLst>
        </pc:spChg>
      </pc:sldChg>
      <pc:sldChg chg="modSp add mod">
        <pc:chgData name="Aloysius Gonzaga Pradnya Sidhawara S.T. M.Eng." userId="148ebb6d-a3ad-40dd-b151-f93b8cb89f27" providerId="ADAL" clId="{8C15E64B-5C4C-4539-B8AA-0DC052B75EC3}" dt="2023-09-22T08:28:36.694" v="351"/>
        <pc:sldMkLst>
          <pc:docMk/>
          <pc:sldMk cId="2287838885" sldId="877"/>
        </pc:sldMkLst>
        <pc:spChg chg="mod">
          <ac:chgData name="Aloysius Gonzaga Pradnya Sidhawara S.T. M.Eng." userId="148ebb6d-a3ad-40dd-b151-f93b8cb89f27" providerId="ADAL" clId="{8C15E64B-5C4C-4539-B8AA-0DC052B75EC3}" dt="2023-09-22T08:28:36.694" v="351"/>
          <ac:spMkLst>
            <pc:docMk/>
            <pc:sldMk cId="2287838885" sldId="877"/>
            <ac:spMk id="3" creationId="{E17FF278-8135-5DD7-F268-015D0190E955}"/>
          </ac:spMkLst>
        </pc:spChg>
      </pc:sldChg>
      <pc:sldChg chg="modSp add mod">
        <pc:chgData name="Aloysius Gonzaga Pradnya Sidhawara S.T. M.Eng." userId="148ebb6d-a3ad-40dd-b151-f93b8cb89f27" providerId="ADAL" clId="{8C15E64B-5C4C-4539-B8AA-0DC052B75EC3}" dt="2023-09-22T08:27:57.251" v="347"/>
        <pc:sldMkLst>
          <pc:docMk/>
          <pc:sldMk cId="1073793551" sldId="878"/>
        </pc:sldMkLst>
        <pc:spChg chg="mod">
          <ac:chgData name="Aloysius Gonzaga Pradnya Sidhawara S.T. M.Eng." userId="148ebb6d-a3ad-40dd-b151-f93b8cb89f27" providerId="ADAL" clId="{8C15E64B-5C4C-4539-B8AA-0DC052B75EC3}" dt="2023-09-22T08:27:57.251" v="347"/>
          <ac:spMkLst>
            <pc:docMk/>
            <pc:sldMk cId="1073793551" sldId="878"/>
            <ac:spMk id="3" creationId="{661AC861-F442-626D-1409-53092FCFB59F}"/>
          </ac:spMkLst>
        </pc:spChg>
      </pc:sldChg>
      <pc:sldChg chg="modSp add mod">
        <pc:chgData name="Aloysius Gonzaga Pradnya Sidhawara S.T. M.Eng." userId="148ebb6d-a3ad-40dd-b151-f93b8cb89f27" providerId="ADAL" clId="{8C15E64B-5C4C-4539-B8AA-0DC052B75EC3}" dt="2023-09-22T08:28:06.469" v="348"/>
        <pc:sldMkLst>
          <pc:docMk/>
          <pc:sldMk cId="2285977894" sldId="879"/>
        </pc:sldMkLst>
        <pc:spChg chg="mod">
          <ac:chgData name="Aloysius Gonzaga Pradnya Sidhawara S.T. M.Eng." userId="148ebb6d-a3ad-40dd-b151-f93b8cb89f27" providerId="ADAL" clId="{8C15E64B-5C4C-4539-B8AA-0DC052B75EC3}" dt="2023-09-22T08:28:06.469" v="348"/>
          <ac:spMkLst>
            <pc:docMk/>
            <pc:sldMk cId="2285977894" sldId="879"/>
            <ac:spMk id="3" creationId="{661AC861-F442-626D-1409-53092FCFB59F}"/>
          </ac:spMkLst>
        </pc:spChg>
      </pc:sldChg>
      <pc:sldChg chg="modSp add mod">
        <pc:chgData name="Aloysius Gonzaga Pradnya Sidhawara S.T. M.Eng." userId="148ebb6d-a3ad-40dd-b151-f93b8cb89f27" providerId="ADAL" clId="{8C15E64B-5C4C-4539-B8AA-0DC052B75EC3}" dt="2023-09-22T08:28:27.538" v="350"/>
        <pc:sldMkLst>
          <pc:docMk/>
          <pc:sldMk cId="2663407851" sldId="880"/>
        </pc:sldMkLst>
        <pc:spChg chg="mod">
          <ac:chgData name="Aloysius Gonzaga Pradnya Sidhawara S.T. M.Eng." userId="148ebb6d-a3ad-40dd-b151-f93b8cb89f27" providerId="ADAL" clId="{8C15E64B-5C4C-4539-B8AA-0DC052B75EC3}" dt="2023-09-22T08:28:27.538" v="350"/>
          <ac:spMkLst>
            <pc:docMk/>
            <pc:sldMk cId="2663407851" sldId="880"/>
            <ac:spMk id="3" creationId="{B5C1F922-2098-50F8-8BFF-D000C840CA7E}"/>
          </ac:spMkLst>
        </pc:spChg>
      </pc:sldChg>
      <pc:sldChg chg="modSp add mod">
        <pc:chgData name="Aloysius Gonzaga Pradnya Sidhawara S.T. M.Eng." userId="148ebb6d-a3ad-40dd-b151-f93b8cb89f27" providerId="ADAL" clId="{8C15E64B-5C4C-4539-B8AA-0DC052B75EC3}" dt="2023-09-22T08:28:47.559" v="352"/>
        <pc:sldMkLst>
          <pc:docMk/>
          <pc:sldMk cId="1555650021" sldId="881"/>
        </pc:sldMkLst>
        <pc:spChg chg="mod">
          <ac:chgData name="Aloysius Gonzaga Pradnya Sidhawara S.T. M.Eng." userId="148ebb6d-a3ad-40dd-b151-f93b8cb89f27" providerId="ADAL" clId="{8C15E64B-5C4C-4539-B8AA-0DC052B75EC3}" dt="2023-09-22T08:28:47.559" v="352"/>
          <ac:spMkLst>
            <pc:docMk/>
            <pc:sldMk cId="1555650021" sldId="881"/>
            <ac:spMk id="3" creationId="{E17FF278-8135-5DD7-F268-015D0190E955}"/>
          </ac:spMkLst>
        </pc:spChg>
      </pc:sldChg>
      <pc:sldChg chg="modSp new mod">
        <pc:chgData name="Aloysius Gonzaga Pradnya Sidhawara S.T. M.Eng." userId="148ebb6d-a3ad-40dd-b151-f93b8cb89f27" providerId="ADAL" clId="{8C15E64B-5C4C-4539-B8AA-0DC052B75EC3}" dt="2023-09-26T07:59:59.959" v="595" actId="207"/>
        <pc:sldMkLst>
          <pc:docMk/>
          <pc:sldMk cId="2307723120" sldId="882"/>
        </pc:sldMkLst>
        <pc:spChg chg="mod">
          <ac:chgData name="Aloysius Gonzaga Pradnya Sidhawara S.T. M.Eng." userId="148ebb6d-a3ad-40dd-b151-f93b8cb89f27" providerId="ADAL" clId="{8C15E64B-5C4C-4539-B8AA-0DC052B75EC3}" dt="2023-09-26T07:59:59.959" v="595" actId="207"/>
          <ac:spMkLst>
            <pc:docMk/>
            <pc:sldMk cId="2307723120" sldId="882"/>
            <ac:spMk id="2" creationId="{4D68B5E0-2083-EB65-F8B9-B550F5F21DBC}"/>
          </ac:spMkLst>
        </pc:spChg>
        <pc:spChg chg="mod">
          <ac:chgData name="Aloysius Gonzaga Pradnya Sidhawara S.T. M.Eng." userId="148ebb6d-a3ad-40dd-b151-f93b8cb89f27" providerId="ADAL" clId="{8C15E64B-5C4C-4539-B8AA-0DC052B75EC3}" dt="2023-09-26T07:59:26.818" v="568" actId="15"/>
          <ac:spMkLst>
            <pc:docMk/>
            <pc:sldMk cId="2307723120" sldId="882"/>
            <ac:spMk id="3" creationId="{C231E68D-C4F5-BFDC-AEF6-8910C53259FC}"/>
          </ac:spMkLst>
        </pc:spChg>
      </pc:sldChg>
      <pc:sldChg chg="modSp add mod ord">
        <pc:chgData name="Aloysius Gonzaga Pradnya Sidhawara S.T. M.Eng." userId="148ebb6d-a3ad-40dd-b151-f93b8cb89f27" providerId="ADAL" clId="{8C15E64B-5C4C-4539-B8AA-0DC052B75EC3}" dt="2023-09-22T08:31:10.602" v="382" actId="20577"/>
        <pc:sldMkLst>
          <pc:docMk/>
          <pc:sldMk cId="1077615623" sldId="883"/>
        </pc:sldMkLst>
        <pc:spChg chg="mod">
          <ac:chgData name="Aloysius Gonzaga Pradnya Sidhawara S.T. M.Eng." userId="148ebb6d-a3ad-40dd-b151-f93b8cb89f27" providerId="ADAL" clId="{8C15E64B-5C4C-4539-B8AA-0DC052B75EC3}" dt="2023-09-22T08:31:10.602" v="382" actId="20577"/>
          <ac:spMkLst>
            <pc:docMk/>
            <pc:sldMk cId="1077615623" sldId="883"/>
            <ac:spMk id="2" creationId="{A1E405E8-DC31-49A5-966B-F70DFE9CB296}"/>
          </ac:spMkLst>
        </pc:spChg>
      </pc:sldChg>
      <pc:sldChg chg="addSp delSp modSp new mod">
        <pc:chgData name="Aloysius Gonzaga Pradnya Sidhawara S.T. M.Eng." userId="148ebb6d-a3ad-40dd-b151-f93b8cb89f27" providerId="ADAL" clId="{8C15E64B-5C4C-4539-B8AA-0DC052B75EC3}" dt="2023-09-26T08:00:03.342" v="596" actId="207"/>
        <pc:sldMkLst>
          <pc:docMk/>
          <pc:sldMk cId="3283216381" sldId="884"/>
        </pc:sldMkLst>
        <pc:spChg chg="mod">
          <ac:chgData name="Aloysius Gonzaga Pradnya Sidhawara S.T. M.Eng." userId="148ebb6d-a3ad-40dd-b151-f93b8cb89f27" providerId="ADAL" clId="{8C15E64B-5C4C-4539-B8AA-0DC052B75EC3}" dt="2023-09-26T08:00:03.342" v="596" actId="207"/>
          <ac:spMkLst>
            <pc:docMk/>
            <pc:sldMk cId="3283216381" sldId="884"/>
            <ac:spMk id="2" creationId="{AC7CF508-1F83-77FD-78D4-02763A50678D}"/>
          </ac:spMkLst>
        </pc:spChg>
        <pc:spChg chg="del">
          <ac:chgData name="Aloysius Gonzaga Pradnya Sidhawara S.T. M.Eng." userId="148ebb6d-a3ad-40dd-b151-f93b8cb89f27" providerId="ADAL" clId="{8C15E64B-5C4C-4539-B8AA-0DC052B75EC3}" dt="2023-09-22T08:34:17.820" v="396"/>
          <ac:spMkLst>
            <pc:docMk/>
            <pc:sldMk cId="3283216381" sldId="884"/>
            <ac:spMk id="3" creationId="{E014C7F3-E54F-DCE8-68E7-0C3E2ED77202}"/>
          </ac:spMkLst>
        </pc:spChg>
        <pc:picChg chg="add mod">
          <ac:chgData name="Aloysius Gonzaga Pradnya Sidhawara S.T. M.Eng." userId="148ebb6d-a3ad-40dd-b151-f93b8cb89f27" providerId="ADAL" clId="{8C15E64B-5C4C-4539-B8AA-0DC052B75EC3}" dt="2023-09-26T07:59:50.419" v="594" actId="1076"/>
          <ac:picMkLst>
            <pc:docMk/>
            <pc:sldMk cId="3283216381" sldId="884"/>
            <ac:picMk id="1026" creationId="{A80C58D8-66B4-A580-6200-E50A886BB369}"/>
          </ac:picMkLst>
        </pc:picChg>
      </pc:sldChg>
      <pc:sldChg chg="modSp new mod">
        <pc:chgData name="Aloysius Gonzaga Pradnya Sidhawara S.T. M.Eng." userId="148ebb6d-a3ad-40dd-b151-f93b8cb89f27" providerId="ADAL" clId="{8C15E64B-5C4C-4539-B8AA-0DC052B75EC3}" dt="2023-09-26T08:02:01.746" v="621" actId="113"/>
        <pc:sldMkLst>
          <pc:docMk/>
          <pc:sldMk cId="969430818" sldId="885"/>
        </pc:sldMkLst>
        <pc:spChg chg="mod">
          <ac:chgData name="Aloysius Gonzaga Pradnya Sidhawara S.T. M.Eng." userId="148ebb6d-a3ad-40dd-b151-f93b8cb89f27" providerId="ADAL" clId="{8C15E64B-5C4C-4539-B8AA-0DC052B75EC3}" dt="2023-09-26T08:00:13.220" v="597"/>
          <ac:spMkLst>
            <pc:docMk/>
            <pc:sldMk cId="969430818" sldId="885"/>
            <ac:spMk id="2" creationId="{EBC4BD03-4522-FF9E-A320-CB37BBE789D1}"/>
          </ac:spMkLst>
        </pc:spChg>
        <pc:spChg chg="mod">
          <ac:chgData name="Aloysius Gonzaga Pradnya Sidhawara S.T. M.Eng." userId="148ebb6d-a3ad-40dd-b151-f93b8cb89f27" providerId="ADAL" clId="{8C15E64B-5C4C-4539-B8AA-0DC052B75EC3}" dt="2023-09-26T08:02:01.746" v="621" actId="113"/>
          <ac:spMkLst>
            <pc:docMk/>
            <pc:sldMk cId="969430818" sldId="885"/>
            <ac:spMk id="3" creationId="{036BB10B-D358-B69E-D613-C4D6C668A63F}"/>
          </ac:spMkLst>
        </pc:spChg>
      </pc:sldChg>
      <pc:sldChg chg="modSp new mod">
        <pc:chgData name="Aloysius Gonzaga Pradnya Sidhawara S.T. M.Eng." userId="148ebb6d-a3ad-40dd-b151-f93b8cb89f27" providerId="ADAL" clId="{8C15E64B-5C4C-4539-B8AA-0DC052B75EC3}" dt="2023-09-26T08:03:31.083" v="668" actId="113"/>
        <pc:sldMkLst>
          <pc:docMk/>
          <pc:sldMk cId="178675204" sldId="886"/>
        </pc:sldMkLst>
        <pc:spChg chg="mod">
          <ac:chgData name="Aloysius Gonzaga Pradnya Sidhawara S.T. M.Eng." userId="148ebb6d-a3ad-40dd-b151-f93b8cb89f27" providerId="ADAL" clId="{8C15E64B-5C4C-4539-B8AA-0DC052B75EC3}" dt="2023-09-26T08:02:57.606" v="664" actId="14100"/>
          <ac:spMkLst>
            <pc:docMk/>
            <pc:sldMk cId="178675204" sldId="886"/>
            <ac:spMk id="2" creationId="{9CD234C1-9DAC-0091-BFB0-02D780167F4E}"/>
          </ac:spMkLst>
        </pc:spChg>
        <pc:spChg chg="mod">
          <ac:chgData name="Aloysius Gonzaga Pradnya Sidhawara S.T. M.Eng." userId="148ebb6d-a3ad-40dd-b151-f93b8cb89f27" providerId="ADAL" clId="{8C15E64B-5C4C-4539-B8AA-0DC052B75EC3}" dt="2023-09-26T08:03:31.083" v="668" actId="113"/>
          <ac:spMkLst>
            <pc:docMk/>
            <pc:sldMk cId="178675204" sldId="886"/>
            <ac:spMk id="3" creationId="{BF55008C-9EAE-8442-0EDD-4ABDD9616FB9}"/>
          </ac:spMkLst>
        </pc:spChg>
      </pc:sldChg>
      <pc:sldChg chg="modSp new mod">
        <pc:chgData name="Aloysius Gonzaga Pradnya Sidhawara S.T. M.Eng." userId="148ebb6d-a3ad-40dd-b151-f93b8cb89f27" providerId="ADAL" clId="{8C15E64B-5C4C-4539-B8AA-0DC052B75EC3}" dt="2023-09-26T08:02:24.167" v="631" actId="15"/>
        <pc:sldMkLst>
          <pc:docMk/>
          <pc:sldMk cId="2835870824" sldId="887"/>
        </pc:sldMkLst>
        <pc:spChg chg="mod">
          <ac:chgData name="Aloysius Gonzaga Pradnya Sidhawara S.T. M.Eng." userId="148ebb6d-a3ad-40dd-b151-f93b8cb89f27" providerId="ADAL" clId="{8C15E64B-5C4C-4539-B8AA-0DC052B75EC3}" dt="2023-09-26T08:00:15.141" v="598"/>
          <ac:spMkLst>
            <pc:docMk/>
            <pc:sldMk cId="2835870824" sldId="887"/>
            <ac:spMk id="2" creationId="{08E8063E-AC78-5DBE-F10F-0736FCCEB5A3}"/>
          </ac:spMkLst>
        </pc:spChg>
        <pc:spChg chg="mod">
          <ac:chgData name="Aloysius Gonzaga Pradnya Sidhawara S.T. M.Eng." userId="148ebb6d-a3ad-40dd-b151-f93b8cb89f27" providerId="ADAL" clId="{8C15E64B-5C4C-4539-B8AA-0DC052B75EC3}" dt="2023-09-26T08:02:24.167" v="631" actId="15"/>
          <ac:spMkLst>
            <pc:docMk/>
            <pc:sldMk cId="2835870824" sldId="887"/>
            <ac:spMk id="3" creationId="{3A41E583-C786-E51A-78AF-D2FB0EE92638}"/>
          </ac:spMkLst>
        </pc:spChg>
      </pc:sldChg>
      <pc:sldChg chg="modSp add mod ord">
        <pc:chgData name="Aloysius Gonzaga Pradnya Sidhawara S.T. M.Eng." userId="148ebb6d-a3ad-40dd-b151-f93b8cb89f27" providerId="ADAL" clId="{8C15E64B-5C4C-4539-B8AA-0DC052B75EC3}" dt="2023-09-22T08:35:37.437" v="434" actId="20577"/>
        <pc:sldMkLst>
          <pc:docMk/>
          <pc:sldMk cId="2474232992" sldId="888"/>
        </pc:sldMkLst>
        <pc:spChg chg="mod">
          <ac:chgData name="Aloysius Gonzaga Pradnya Sidhawara S.T. M.Eng." userId="148ebb6d-a3ad-40dd-b151-f93b8cb89f27" providerId="ADAL" clId="{8C15E64B-5C4C-4539-B8AA-0DC052B75EC3}" dt="2023-09-22T08:35:37.437" v="434" actId="20577"/>
          <ac:spMkLst>
            <pc:docMk/>
            <pc:sldMk cId="2474232992" sldId="888"/>
            <ac:spMk id="2" creationId="{A1E405E8-DC31-49A5-966B-F70DFE9CB296}"/>
          </ac:spMkLst>
        </pc:spChg>
      </pc:sldChg>
      <pc:sldChg chg="addSp delSp modSp new mod modClrScheme chgLayout">
        <pc:chgData name="Aloysius Gonzaga Pradnya Sidhawara S.T. M.Eng." userId="148ebb6d-a3ad-40dd-b151-f93b8cb89f27" providerId="ADAL" clId="{8C15E64B-5C4C-4539-B8AA-0DC052B75EC3}" dt="2023-09-26T08:05:38.884" v="708" actId="27636"/>
        <pc:sldMkLst>
          <pc:docMk/>
          <pc:sldMk cId="3428196997" sldId="889"/>
        </pc:sldMkLst>
        <pc:spChg chg="del mod ord">
          <ac:chgData name="Aloysius Gonzaga Pradnya Sidhawara S.T. M.Eng." userId="148ebb6d-a3ad-40dd-b151-f93b8cb89f27" providerId="ADAL" clId="{8C15E64B-5C4C-4539-B8AA-0DC052B75EC3}" dt="2023-09-22T08:35:43.115" v="436" actId="700"/>
          <ac:spMkLst>
            <pc:docMk/>
            <pc:sldMk cId="3428196997" sldId="889"/>
            <ac:spMk id="2" creationId="{0C87F46F-25CC-5709-C49B-ED7D735A9ECB}"/>
          </ac:spMkLst>
        </pc:spChg>
        <pc:spChg chg="add mod ord">
          <ac:chgData name="Aloysius Gonzaga Pradnya Sidhawara S.T. M.Eng." userId="148ebb6d-a3ad-40dd-b151-f93b8cb89f27" providerId="ADAL" clId="{8C15E64B-5C4C-4539-B8AA-0DC052B75EC3}" dt="2023-09-26T08:05:06.128" v="694" actId="207"/>
          <ac:spMkLst>
            <pc:docMk/>
            <pc:sldMk cId="3428196997" sldId="889"/>
            <ac:spMk id="2" creationId="{57254E89-121D-DC55-9ADD-867F9F739430}"/>
          </ac:spMkLst>
        </pc:spChg>
        <pc:spChg chg="del mod ord">
          <ac:chgData name="Aloysius Gonzaga Pradnya Sidhawara S.T. M.Eng." userId="148ebb6d-a3ad-40dd-b151-f93b8cb89f27" providerId="ADAL" clId="{8C15E64B-5C4C-4539-B8AA-0DC052B75EC3}" dt="2023-09-22T08:35:43.115" v="436" actId="700"/>
          <ac:spMkLst>
            <pc:docMk/>
            <pc:sldMk cId="3428196997" sldId="889"/>
            <ac:spMk id="3" creationId="{743B8EBC-54C5-768C-B66B-4296FA0234A5}"/>
          </ac:spMkLst>
        </pc:spChg>
        <pc:spChg chg="add del mod ord">
          <ac:chgData name="Aloysius Gonzaga Pradnya Sidhawara S.T. M.Eng." userId="148ebb6d-a3ad-40dd-b151-f93b8cb89f27" providerId="ADAL" clId="{8C15E64B-5C4C-4539-B8AA-0DC052B75EC3}" dt="2023-09-26T08:05:00.073" v="673" actId="700"/>
          <ac:spMkLst>
            <pc:docMk/>
            <pc:sldMk cId="3428196997" sldId="889"/>
            <ac:spMk id="4" creationId="{913FF5CC-8FD8-F30C-4C36-55B08CFDF196}"/>
          </ac:spMkLst>
        </pc:spChg>
        <pc:spChg chg="add mod ord">
          <ac:chgData name="Aloysius Gonzaga Pradnya Sidhawara S.T. M.Eng." userId="148ebb6d-a3ad-40dd-b151-f93b8cb89f27" providerId="ADAL" clId="{8C15E64B-5C4C-4539-B8AA-0DC052B75EC3}" dt="2023-09-26T08:05:38.884" v="708" actId="27636"/>
          <ac:spMkLst>
            <pc:docMk/>
            <pc:sldMk cId="3428196997" sldId="889"/>
            <ac:spMk id="5" creationId="{C4BE28E3-C83B-E43D-08C8-3072624DEDBC}"/>
          </ac:spMkLst>
        </pc:spChg>
      </pc:sldChg>
      <pc:sldChg chg="addSp delSp modSp new mod modClrScheme chgLayout">
        <pc:chgData name="Aloysius Gonzaga Pradnya Sidhawara S.T. M.Eng." userId="148ebb6d-a3ad-40dd-b151-f93b8cb89f27" providerId="ADAL" clId="{8C15E64B-5C4C-4539-B8AA-0DC052B75EC3}" dt="2023-09-26T08:06:52.194" v="742" actId="20577"/>
        <pc:sldMkLst>
          <pc:docMk/>
          <pc:sldMk cId="1663918211" sldId="890"/>
        </pc:sldMkLst>
        <pc:spChg chg="del mod ord">
          <ac:chgData name="Aloysius Gonzaga Pradnya Sidhawara S.T. M.Eng." userId="148ebb6d-a3ad-40dd-b151-f93b8cb89f27" providerId="ADAL" clId="{8C15E64B-5C4C-4539-B8AA-0DC052B75EC3}" dt="2023-09-26T08:05:46.509" v="709" actId="700"/>
          <ac:spMkLst>
            <pc:docMk/>
            <pc:sldMk cId="1663918211" sldId="890"/>
            <ac:spMk id="2" creationId="{6921B9DF-4E53-1B4A-CBD3-3343558CACDA}"/>
          </ac:spMkLst>
        </pc:spChg>
        <pc:spChg chg="add del mod ord">
          <ac:chgData name="Aloysius Gonzaga Pradnya Sidhawara S.T. M.Eng." userId="148ebb6d-a3ad-40dd-b151-f93b8cb89f27" providerId="ADAL" clId="{8C15E64B-5C4C-4539-B8AA-0DC052B75EC3}" dt="2023-09-26T08:05:56.328" v="712" actId="26606"/>
          <ac:spMkLst>
            <pc:docMk/>
            <pc:sldMk cId="1663918211" sldId="890"/>
            <ac:spMk id="3" creationId="{DD03E2C5-999B-C7F0-EB70-361E3B907350}"/>
          </ac:spMkLst>
        </pc:spChg>
        <pc:spChg chg="del">
          <ac:chgData name="Aloysius Gonzaga Pradnya Sidhawara S.T. M.Eng." userId="148ebb6d-a3ad-40dd-b151-f93b8cb89f27" providerId="ADAL" clId="{8C15E64B-5C4C-4539-B8AA-0DC052B75EC3}" dt="2023-09-22T08:36:42.135" v="440"/>
          <ac:spMkLst>
            <pc:docMk/>
            <pc:sldMk cId="1663918211" sldId="890"/>
            <ac:spMk id="3" creationId="{FC588DC6-BC43-1BDE-DC8F-7CF22A50CE03}"/>
          </ac:spMkLst>
        </pc:spChg>
        <pc:spChg chg="add mod">
          <ac:chgData name="Aloysius Gonzaga Pradnya Sidhawara S.T. M.Eng." userId="148ebb6d-a3ad-40dd-b151-f93b8cb89f27" providerId="ADAL" clId="{8C15E64B-5C4C-4539-B8AA-0DC052B75EC3}" dt="2023-09-26T08:06:52.194" v="742" actId="20577"/>
          <ac:spMkLst>
            <pc:docMk/>
            <pc:sldMk cId="1663918211" sldId="890"/>
            <ac:spMk id="4" creationId="{C25C122B-7548-FE56-BADA-8FC9BE6340E0}"/>
          </ac:spMkLst>
        </pc:spChg>
        <pc:spChg chg="add mod">
          <ac:chgData name="Aloysius Gonzaga Pradnya Sidhawara S.T. M.Eng." userId="148ebb6d-a3ad-40dd-b151-f93b8cb89f27" providerId="ADAL" clId="{8C15E64B-5C4C-4539-B8AA-0DC052B75EC3}" dt="2023-09-26T08:06:16.841" v="734" actId="20577"/>
          <ac:spMkLst>
            <pc:docMk/>
            <pc:sldMk cId="1663918211" sldId="890"/>
            <ac:spMk id="2055" creationId="{66332A23-4B22-2A69-B9BD-3604AE3E1C48}"/>
          </ac:spMkLst>
        </pc:spChg>
        <pc:picChg chg="add mod ord">
          <ac:chgData name="Aloysius Gonzaga Pradnya Sidhawara S.T. M.Eng." userId="148ebb6d-a3ad-40dd-b151-f93b8cb89f27" providerId="ADAL" clId="{8C15E64B-5C4C-4539-B8AA-0DC052B75EC3}" dt="2023-09-26T08:06:38.185" v="737" actId="14100"/>
          <ac:picMkLst>
            <pc:docMk/>
            <pc:sldMk cId="1663918211" sldId="890"/>
            <ac:picMk id="2050" creationId="{EB1D536A-1C6C-A0D9-7B8A-3D7CEDE7A272}"/>
          </ac:picMkLst>
        </pc:picChg>
      </pc:sldChg>
      <pc:sldChg chg="addSp delSp modSp new mod modClrScheme chgLayout">
        <pc:chgData name="Aloysius Gonzaga Pradnya Sidhawara S.T. M.Eng." userId="148ebb6d-a3ad-40dd-b151-f93b8cb89f27" providerId="ADAL" clId="{8C15E64B-5C4C-4539-B8AA-0DC052B75EC3}" dt="2023-09-26T08:08:06.457" v="757" actId="15"/>
        <pc:sldMkLst>
          <pc:docMk/>
          <pc:sldMk cId="3850141111" sldId="891"/>
        </pc:sldMkLst>
        <pc:spChg chg="del mod ord">
          <ac:chgData name="Aloysius Gonzaga Pradnya Sidhawara S.T. M.Eng." userId="148ebb6d-a3ad-40dd-b151-f93b8cb89f27" providerId="ADAL" clId="{8C15E64B-5C4C-4539-B8AA-0DC052B75EC3}" dt="2023-09-26T08:07:54.098" v="749" actId="700"/>
          <ac:spMkLst>
            <pc:docMk/>
            <pc:sldMk cId="3850141111" sldId="891"/>
            <ac:spMk id="2" creationId="{695DA5B0-BAF9-4043-5B47-40AF73FDAB5A}"/>
          </ac:spMkLst>
        </pc:spChg>
        <pc:spChg chg="mod ord">
          <ac:chgData name="Aloysius Gonzaga Pradnya Sidhawara S.T. M.Eng." userId="148ebb6d-a3ad-40dd-b151-f93b8cb89f27" providerId="ADAL" clId="{8C15E64B-5C4C-4539-B8AA-0DC052B75EC3}" dt="2023-09-26T08:08:06.457" v="757" actId="15"/>
          <ac:spMkLst>
            <pc:docMk/>
            <pc:sldMk cId="3850141111" sldId="891"/>
            <ac:spMk id="3" creationId="{9726C760-3F2B-9A03-13C3-3E564CC49EBE}"/>
          </ac:spMkLst>
        </pc:spChg>
        <pc:spChg chg="add mod ord">
          <ac:chgData name="Aloysius Gonzaga Pradnya Sidhawara S.T. M.Eng." userId="148ebb6d-a3ad-40dd-b151-f93b8cb89f27" providerId="ADAL" clId="{8C15E64B-5C4C-4539-B8AA-0DC052B75EC3}" dt="2023-09-26T08:07:58.920" v="751"/>
          <ac:spMkLst>
            <pc:docMk/>
            <pc:sldMk cId="3850141111" sldId="891"/>
            <ac:spMk id="4" creationId="{CB185CE9-E52D-FE1D-640F-9CD481E4786A}"/>
          </ac:spMkLst>
        </pc:spChg>
      </pc:sldChg>
      <pc:sldChg chg="addSp delSp modSp new mod modClrScheme chgLayout">
        <pc:chgData name="Aloysius Gonzaga Pradnya Sidhawara S.T. M.Eng." userId="148ebb6d-a3ad-40dd-b151-f93b8cb89f27" providerId="ADAL" clId="{8C15E64B-5C4C-4539-B8AA-0DC052B75EC3}" dt="2023-09-26T08:08:19.643" v="761" actId="20577"/>
        <pc:sldMkLst>
          <pc:docMk/>
          <pc:sldMk cId="3194274779" sldId="892"/>
        </pc:sldMkLst>
        <pc:spChg chg="del mod ord">
          <ac:chgData name="Aloysius Gonzaga Pradnya Sidhawara S.T. M.Eng." userId="148ebb6d-a3ad-40dd-b151-f93b8cb89f27" providerId="ADAL" clId="{8C15E64B-5C4C-4539-B8AA-0DC052B75EC3}" dt="2023-09-26T08:07:37.553" v="744" actId="700"/>
          <ac:spMkLst>
            <pc:docMk/>
            <pc:sldMk cId="3194274779" sldId="892"/>
            <ac:spMk id="2" creationId="{BBEFE906-D9A8-D3B1-5576-5353319DD50E}"/>
          </ac:spMkLst>
        </pc:spChg>
        <pc:spChg chg="del mod ord">
          <ac:chgData name="Aloysius Gonzaga Pradnya Sidhawara S.T. M.Eng." userId="148ebb6d-a3ad-40dd-b151-f93b8cb89f27" providerId="ADAL" clId="{8C15E64B-5C4C-4539-B8AA-0DC052B75EC3}" dt="2023-09-26T08:07:37.553" v="744" actId="700"/>
          <ac:spMkLst>
            <pc:docMk/>
            <pc:sldMk cId="3194274779" sldId="892"/>
            <ac:spMk id="3" creationId="{1B1B06C2-EABE-059C-C3A1-06A3A71C67D9}"/>
          </ac:spMkLst>
        </pc:spChg>
        <pc:spChg chg="add mod ord">
          <ac:chgData name="Aloysius Gonzaga Pradnya Sidhawara S.T. M.Eng." userId="148ebb6d-a3ad-40dd-b151-f93b8cb89f27" providerId="ADAL" clId="{8C15E64B-5C4C-4539-B8AA-0DC052B75EC3}" dt="2023-09-26T08:07:42.539" v="745"/>
          <ac:spMkLst>
            <pc:docMk/>
            <pc:sldMk cId="3194274779" sldId="892"/>
            <ac:spMk id="4" creationId="{74C4B4B2-913E-904C-6A6B-0882A4D86049}"/>
          </ac:spMkLst>
        </pc:spChg>
        <pc:spChg chg="add mod ord">
          <ac:chgData name="Aloysius Gonzaga Pradnya Sidhawara S.T. M.Eng." userId="148ebb6d-a3ad-40dd-b151-f93b8cb89f27" providerId="ADAL" clId="{8C15E64B-5C4C-4539-B8AA-0DC052B75EC3}" dt="2023-09-26T08:08:19.643" v="761" actId="20577"/>
          <ac:spMkLst>
            <pc:docMk/>
            <pc:sldMk cId="3194274779" sldId="892"/>
            <ac:spMk id="5" creationId="{8674B736-4FEE-EBF7-34A3-0854FEFB4665}"/>
          </ac:spMkLst>
        </pc:spChg>
      </pc:sldChg>
      <pc:sldChg chg="addSp delSp modSp new mod modClrScheme chgLayout">
        <pc:chgData name="Aloysius Gonzaga Pradnya Sidhawara S.T. M.Eng." userId="148ebb6d-a3ad-40dd-b151-f93b8cb89f27" providerId="ADAL" clId="{8C15E64B-5C4C-4539-B8AA-0DC052B75EC3}" dt="2023-09-29T08:00:26.761" v="1624" actId="20577"/>
        <pc:sldMkLst>
          <pc:docMk/>
          <pc:sldMk cId="207077074" sldId="893"/>
        </pc:sldMkLst>
        <pc:spChg chg="del mod ord">
          <ac:chgData name="Aloysius Gonzaga Pradnya Sidhawara S.T. M.Eng." userId="148ebb6d-a3ad-40dd-b151-f93b8cb89f27" providerId="ADAL" clId="{8C15E64B-5C4C-4539-B8AA-0DC052B75EC3}" dt="2023-09-29T07:45:46.373" v="763" actId="700"/>
          <ac:spMkLst>
            <pc:docMk/>
            <pc:sldMk cId="207077074" sldId="893"/>
            <ac:spMk id="2" creationId="{C85D9EB6-7442-684C-8BAC-78F38882E72E}"/>
          </ac:spMkLst>
        </pc:spChg>
        <pc:spChg chg="del mod ord">
          <ac:chgData name="Aloysius Gonzaga Pradnya Sidhawara S.T. M.Eng." userId="148ebb6d-a3ad-40dd-b151-f93b8cb89f27" providerId="ADAL" clId="{8C15E64B-5C4C-4539-B8AA-0DC052B75EC3}" dt="2023-09-29T07:45:46.373" v="763" actId="700"/>
          <ac:spMkLst>
            <pc:docMk/>
            <pc:sldMk cId="207077074" sldId="893"/>
            <ac:spMk id="3" creationId="{682743D1-0617-DDEF-9266-43017FA810AA}"/>
          </ac:spMkLst>
        </pc:spChg>
        <pc:spChg chg="add mod ord">
          <ac:chgData name="Aloysius Gonzaga Pradnya Sidhawara S.T. M.Eng." userId="148ebb6d-a3ad-40dd-b151-f93b8cb89f27" providerId="ADAL" clId="{8C15E64B-5C4C-4539-B8AA-0DC052B75EC3}" dt="2023-09-29T07:45:54.847" v="789" actId="20577"/>
          <ac:spMkLst>
            <pc:docMk/>
            <pc:sldMk cId="207077074" sldId="893"/>
            <ac:spMk id="4" creationId="{CE15B1BA-3629-1695-D348-BD0C721174E8}"/>
          </ac:spMkLst>
        </pc:spChg>
        <pc:spChg chg="add mod ord">
          <ac:chgData name="Aloysius Gonzaga Pradnya Sidhawara S.T. M.Eng." userId="148ebb6d-a3ad-40dd-b151-f93b8cb89f27" providerId="ADAL" clId="{8C15E64B-5C4C-4539-B8AA-0DC052B75EC3}" dt="2023-09-29T08:00:26.761" v="1624" actId="20577"/>
          <ac:spMkLst>
            <pc:docMk/>
            <pc:sldMk cId="207077074" sldId="893"/>
            <ac:spMk id="5" creationId="{61527BEC-6F28-E0EE-9412-8871F4336E13}"/>
          </ac:spMkLst>
        </pc:spChg>
      </pc:sldChg>
      <pc:sldChg chg="modSp add mod ord">
        <pc:chgData name="Aloysius Gonzaga Pradnya Sidhawara S.T. M.Eng." userId="148ebb6d-a3ad-40dd-b151-f93b8cb89f27" providerId="ADAL" clId="{8C15E64B-5C4C-4539-B8AA-0DC052B75EC3}" dt="2023-09-29T08:06:03.526" v="1815"/>
        <pc:sldMkLst>
          <pc:docMk/>
          <pc:sldMk cId="1005253305" sldId="894"/>
        </pc:sldMkLst>
        <pc:spChg chg="mod">
          <ac:chgData name="Aloysius Gonzaga Pradnya Sidhawara S.T. M.Eng." userId="148ebb6d-a3ad-40dd-b151-f93b8cb89f27" providerId="ADAL" clId="{8C15E64B-5C4C-4539-B8AA-0DC052B75EC3}" dt="2023-09-29T07:54:40.967" v="1313" actId="20577"/>
          <ac:spMkLst>
            <pc:docMk/>
            <pc:sldMk cId="1005253305" sldId="894"/>
            <ac:spMk id="4" creationId="{CE15B1BA-3629-1695-D348-BD0C721174E8}"/>
          </ac:spMkLst>
        </pc:spChg>
        <pc:spChg chg="mod">
          <ac:chgData name="Aloysius Gonzaga Pradnya Sidhawara S.T. M.Eng." userId="148ebb6d-a3ad-40dd-b151-f93b8cb89f27" providerId="ADAL" clId="{8C15E64B-5C4C-4539-B8AA-0DC052B75EC3}" dt="2023-09-29T08:06:03.526" v="1815"/>
          <ac:spMkLst>
            <pc:docMk/>
            <pc:sldMk cId="1005253305" sldId="894"/>
            <ac:spMk id="5" creationId="{61527BEC-6F28-E0EE-9412-8871F4336E13}"/>
          </ac:spMkLst>
        </pc:spChg>
      </pc:sldChg>
      <pc:sldChg chg="modSp add mod ord">
        <pc:chgData name="Aloysius Gonzaga Pradnya Sidhawara S.T. M.Eng." userId="148ebb6d-a3ad-40dd-b151-f93b8cb89f27" providerId="ADAL" clId="{8C15E64B-5C4C-4539-B8AA-0DC052B75EC3}" dt="2023-09-29T08:08:36.968" v="1874" actId="20577"/>
        <pc:sldMkLst>
          <pc:docMk/>
          <pc:sldMk cId="3827369862" sldId="895"/>
        </pc:sldMkLst>
        <pc:spChg chg="mod">
          <ac:chgData name="Aloysius Gonzaga Pradnya Sidhawara S.T. M.Eng." userId="148ebb6d-a3ad-40dd-b151-f93b8cb89f27" providerId="ADAL" clId="{8C15E64B-5C4C-4539-B8AA-0DC052B75EC3}" dt="2023-09-29T08:04:29.242" v="1788" actId="20577"/>
          <ac:spMkLst>
            <pc:docMk/>
            <pc:sldMk cId="3827369862" sldId="895"/>
            <ac:spMk id="4" creationId="{CE15B1BA-3629-1695-D348-BD0C721174E8}"/>
          </ac:spMkLst>
        </pc:spChg>
        <pc:spChg chg="mod">
          <ac:chgData name="Aloysius Gonzaga Pradnya Sidhawara S.T. M.Eng." userId="148ebb6d-a3ad-40dd-b151-f93b8cb89f27" providerId="ADAL" clId="{8C15E64B-5C4C-4539-B8AA-0DC052B75EC3}" dt="2023-09-29T08:08:36.968" v="1874" actId="20577"/>
          <ac:spMkLst>
            <pc:docMk/>
            <pc:sldMk cId="3827369862" sldId="895"/>
            <ac:spMk id="5" creationId="{61527BEC-6F28-E0EE-9412-8871F4336E13}"/>
          </ac:spMkLst>
        </pc:spChg>
      </pc:sldChg>
      <pc:sldChg chg="modSp add mod">
        <pc:chgData name="Aloysius Gonzaga Pradnya Sidhawara S.T. M.Eng." userId="148ebb6d-a3ad-40dd-b151-f93b8cb89f27" providerId="ADAL" clId="{8C15E64B-5C4C-4539-B8AA-0DC052B75EC3}" dt="2023-09-29T08:11:18.338" v="2003" actId="20577"/>
        <pc:sldMkLst>
          <pc:docMk/>
          <pc:sldMk cId="678834340" sldId="896"/>
        </pc:sldMkLst>
        <pc:spChg chg="mod">
          <ac:chgData name="Aloysius Gonzaga Pradnya Sidhawara S.T. M.Eng." userId="148ebb6d-a3ad-40dd-b151-f93b8cb89f27" providerId="ADAL" clId="{8C15E64B-5C4C-4539-B8AA-0DC052B75EC3}" dt="2023-09-29T08:09:09.807" v="1894" actId="20577"/>
          <ac:spMkLst>
            <pc:docMk/>
            <pc:sldMk cId="678834340" sldId="896"/>
            <ac:spMk id="4" creationId="{CE15B1BA-3629-1695-D348-BD0C721174E8}"/>
          </ac:spMkLst>
        </pc:spChg>
        <pc:spChg chg="mod">
          <ac:chgData name="Aloysius Gonzaga Pradnya Sidhawara S.T. M.Eng." userId="148ebb6d-a3ad-40dd-b151-f93b8cb89f27" providerId="ADAL" clId="{8C15E64B-5C4C-4539-B8AA-0DC052B75EC3}" dt="2023-09-29T08:11:18.338" v="2003" actId="20577"/>
          <ac:spMkLst>
            <pc:docMk/>
            <pc:sldMk cId="678834340" sldId="896"/>
            <ac:spMk id="5" creationId="{61527BEC-6F28-E0EE-9412-8871F4336E13}"/>
          </ac:spMkLst>
        </pc:spChg>
      </pc:sldChg>
      <pc:sldChg chg="new del">
        <pc:chgData name="Aloysius Gonzaga Pradnya Sidhawara S.T. M.Eng." userId="148ebb6d-a3ad-40dd-b151-f93b8cb89f27" providerId="ADAL" clId="{8C15E64B-5C4C-4539-B8AA-0DC052B75EC3}" dt="2023-09-30T04:32:57.736" v="2005" actId="47"/>
        <pc:sldMkLst>
          <pc:docMk/>
          <pc:sldMk cId="232147546" sldId="897"/>
        </pc:sldMkLst>
      </pc:sldChg>
      <pc:sldChg chg="modSp add mod ord">
        <pc:chgData name="Aloysius Gonzaga Pradnya Sidhawara S.T. M.Eng." userId="148ebb6d-a3ad-40dd-b151-f93b8cb89f27" providerId="ADAL" clId="{8C15E64B-5C4C-4539-B8AA-0DC052B75EC3}" dt="2023-09-30T04:36:27.105" v="2148"/>
        <pc:sldMkLst>
          <pc:docMk/>
          <pc:sldMk cId="2840208331" sldId="897"/>
        </pc:sldMkLst>
        <pc:spChg chg="mod">
          <ac:chgData name="Aloysius Gonzaga Pradnya Sidhawara S.T. M.Eng." userId="148ebb6d-a3ad-40dd-b151-f93b8cb89f27" providerId="ADAL" clId="{8C15E64B-5C4C-4539-B8AA-0DC052B75EC3}" dt="2023-09-30T04:34:22.764" v="2026" actId="20577"/>
          <ac:spMkLst>
            <pc:docMk/>
            <pc:sldMk cId="2840208331" sldId="897"/>
            <ac:spMk id="4" creationId="{CE15B1BA-3629-1695-D348-BD0C721174E8}"/>
          </ac:spMkLst>
        </pc:spChg>
        <pc:spChg chg="mod">
          <ac:chgData name="Aloysius Gonzaga Pradnya Sidhawara S.T. M.Eng." userId="148ebb6d-a3ad-40dd-b151-f93b8cb89f27" providerId="ADAL" clId="{8C15E64B-5C4C-4539-B8AA-0DC052B75EC3}" dt="2023-09-30T04:36:27.105" v="2148"/>
          <ac:spMkLst>
            <pc:docMk/>
            <pc:sldMk cId="2840208331" sldId="897"/>
            <ac:spMk id="5" creationId="{61527BEC-6F28-E0EE-9412-8871F4336E13}"/>
          </ac:spMkLst>
        </pc:spChg>
      </pc:sldChg>
      <pc:sldChg chg="modSp add mod ord">
        <pc:chgData name="Aloysius Gonzaga Pradnya Sidhawara S.T. M.Eng." userId="148ebb6d-a3ad-40dd-b151-f93b8cb89f27" providerId="ADAL" clId="{8C15E64B-5C4C-4539-B8AA-0DC052B75EC3}" dt="2023-09-30T05:03:02.511" v="2269" actId="20577"/>
        <pc:sldMkLst>
          <pc:docMk/>
          <pc:sldMk cId="3826800171" sldId="898"/>
        </pc:sldMkLst>
        <pc:spChg chg="mod">
          <ac:chgData name="Aloysius Gonzaga Pradnya Sidhawara S.T. M.Eng." userId="148ebb6d-a3ad-40dd-b151-f93b8cb89f27" providerId="ADAL" clId="{8C15E64B-5C4C-4539-B8AA-0DC052B75EC3}" dt="2023-09-30T04:46:16.979" v="2154" actId="20577"/>
          <ac:spMkLst>
            <pc:docMk/>
            <pc:sldMk cId="3826800171" sldId="898"/>
            <ac:spMk id="4" creationId="{CE15B1BA-3629-1695-D348-BD0C721174E8}"/>
          </ac:spMkLst>
        </pc:spChg>
        <pc:spChg chg="mod">
          <ac:chgData name="Aloysius Gonzaga Pradnya Sidhawara S.T. M.Eng." userId="148ebb6d-a3ad-40dd-b151-f93b8cb89f27" providerId="ADAL" clId="{8C15E64B-5C4C-4539-B8AA-0DC052B75EC3}" dt="2023-09-30T05:03:02.511" v="2269" actId="20577"/>
          <ac:spMkLst>
            <pc:docMk/>
            <pc:sldMk cId="3826800171" sldId="898"/>
            <ac:spMk id="5" creationId="{61527BEC-6F28-E0EE-9412-8871F4336E13}"/>
          </ac:spMkLst>
        </pc:spChg>
      </pc:sldChg>
      <pc:sldChg chg="modSp add mod ord">
        <pc:chgData name="Aloysius Gonzaga Pradnya Sidhawara S.T. M.Eng." userId="148ebb6d-a3ad-40dd-b151-f93b8cb89f27" providerId="ADAL" clId="{8C15E64B-5C4C-4539-B8AA-0DC052B75EC3}" dt="2023-09-30T06:38:50.191" v="2420" actId="20577"/>
        <pc:sldMkLst>
          <pc:docMk/>
          <pc:sldMk cId="3851940785" sldId="899"/>
        </pc:sldMkLst>
        <pc:spChg chg="mod">
          <ac:chgData name="Aloysius Gonzaga Pradnya Sidhawara S.T. M.Eng." userId="148ebb6d-a3ad-40dd-b151-f93b8cb89f27" providerId="ADAL" clId="{8C15E64B-5C4C-4539-B8AA-0DC052B75EC3}" dt="2023-09-30T05:14:44.189" v="2282" actId="20577"/>
          <ac:spMkLst>
            <pc:docMk/>
            <pc:sldMk cId="3851940785" sldId="899"/>
            <ac:spMk id="4" creationId="{CE15B1BA-3629-1695-D348-BD0C721174E8}"/>
          </ac:spMkLst>
        </pc:spChg>
        <pc:spChg chg="mod">
          <ac:chgData name="Aloysius Gonzaga Pradnya Sidhawara S.T. M.Eng." userId="148ebb6d-a3ad-40dd-b151-f93b8cb89f27" providerId="ADAL" clId="{8C15E64B-5C4C-4539-B8AA-0DC052B75EC3}" dt="2023-09-30T06:38:50.191" v="2420" actId="20577"/>
          <ac:spMkLst>
            <pc:docMk/>
            <pc:sldMk cId="3851940785" sldId="899"/>
            <ac:spMk id="5" creationId="{61527BEC-6F28-E0EE-9412-8871F4336E13}"/>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4043A6-0652-4D07-B4F0-90E18C535E5E}" type="datetimeFigureOut">
              <a:rPr lang="id-ID" smtClean="0"/>
              <a:t>02/10/2024</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F564D6-5CA4-4A8E-B1B8-867293A9EF9C}" type="slidenum">
              <a:rPr lang="id-ID" smtClean="0"/>
              <a:t>‹#›</a:t>
            </a:fld>
            <a:endParaRPr lang="id-ID"/>
          </a:p>
        </p:txBody>
      </p:sp>
    </p:spTree>
    <p:extLst>
      <p:ext uri="{BB962C8B-B14F-4D97-AF65-F5344CB8AC3E}">
        <p14:creationId xmlns:p14="http://schemas.microsoft.com/office/powerpoint/2010/main" val="4139899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AMPUL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D7108-1961-45C0-B5AA-CF59ED57C568}"/>
              </a:ext>
            </a:extLst>
          </p:cNvPr>
          <p:cNvSpPr>
            <a:spLocks noGrp="1"/>
          </p:cNvSpPr>
          <p:nvPr>
            <p:ph type="ctrTitle"/>
          </p:nvPr>
        </p:nvSpPr>
        <p:spPr>
          <a:xfrm>
            <a:off x="4336472" y="1343891"/>
            <a:ext cx="6622473" cy="2410691"/>
          </a:xfrm>
        </p:spPr>
        <p:txBody>
          <a:bodyPr anchor="b"/>
          <a:lstStyle>
            <a:lvl1pPr algn="ctr">
              <a:defRPr sz="6000"/>
            </a:lvl1pPr>
          </a:lstStyle>
          <a:p>
            <a:r>
              <a:rPr lang="en-US"/>
              <a:t>Click to edit Master title style</a:t>
            </a:r>
            <a:endParaRPr lang="en-ID" dirty="0"/>
          </a:p>
        </p:txBody>
      </p:sp>
      <p:sp>
        <p:nvSpPr>
          <p:cNvPr id="3" name="Subtitle 2">
            <a:extLst>
              <a:ext uri="{FF2B5EF4-FFF2-40B4-BE49-F238E27FC236}">
                <a16:creationId xmlns:a16="http://schemas.microsoft.com/office/drawing/2014/main" id="{1FA8DBE9-0C14-47E9-BA9B-E5E85750A2A2}"/>
              </a:ext>
            </a:extLst>
          </p:cNvPr>
          <p:cNvSpPr>
            <a:spLocks noGrp="1"/>
          </p:cNvSpPr>
          <p:nvPr>
            <p:ph type="subTitle" idx="1"/>
          </p:nvPr>
        </p:nvSpPr>
        <p:spPr>
          <a:xfrm>
            <a:off x="4336472" y="3893127"/>
            <a:ext cx="6622473" cy="162098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dirty="0"/>
          </a:p>
        </p:txBody>
      </p:sp>
    </p:spTree>
    <p:extLst>
      <p:ext uri="{BB962C8B-B14F-4D97-AF65-F5344CB8AC3E}">
        <p14:creationId xmlns:p14="http://schemas.microsoft.com/office/powerpoint/2010/main" val="421996299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ISI 3 (English)">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860D-D14D-4678-BF69-E9F803B2AF0B}"/>
              </a:ext>
            </a:extLst>
          </p:cNvPr>
          <p:cNvSpPr>
            <a:spLocks noGrp="1"/>
          </p:cNvSpPr>
          <p:nvPr>
            <p:ph type="title"/>
          </p:nvPr>
        </p:nvSpPr>
        <p:spPr>
          <a:xfrm>
            <a:off x="838200" y="1152637"/>
            <a:ext cx="10515600" cy="493601"/>
          </a:xfrm>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AA262D1F-9E17-47FD-B270-9928B11380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Tree>
    <p:extLst>
      <p:ext uri="{BB962C8B-B14F-4D97-AF65-F5344CB8AC3E}">
        <p14:creationId xmlns:p14="http://schemas.microsoft.com/office/powerpoint/2010/main" val="52588922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ISI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860D-D14D-4678-BF69-E9F803B2AF0B}"/>
              </a:ext>
            </a:extLst>
          </p:cNvPr>
          <p:cNvSpPr>
            <a:spLocks noGrp="1"/>
          </p:cNvSpPr>
          <p:nvPr>
            <p:ph type="title"/>
          </p:nvPr>
        </p:nvSpPr>
        <p:spPr>
          <a:xfrm>
            <a:off x="333828" y="2249714"/>
            <a:ext cx="3164115" cy="1872343"/>
          </a:xfrm>
        </p:spPr>
        <p:txBody>
          <a:bodyPr/>
          <a:lstStyle/>
          <a:p>
            <a:r>
              <a:rPr lang="en-US"/>
              <a:t>Click to edit Master title style</a:t>
            </a:r>
            <a:endParaRPr lang="en-ID" dirty="0"/>
          </a:p>
        </p:txBody>
      </p:sp>
      <p:sp>
        <p:nvSpPr>
          <p:cNvPr id="3" name="Content Placeholder 2">
            <a:extLst>
              <a:ext uri="{FF2B5EF4-FFF2-40B4-BE49-F238E27FC236}">
                <a16:creationId xmlns:a16="http://schemas.microsoft.com/office/drawing/2014/main" id="{AA262D1F-9E17-47FD-B270-9928B11380A4}"/>
              </a:ext>
            </a:extLst>
          </p:cNvPr>
          <p:cNvSpPr>
            <a:spLocks noGrp="1"/>
          </p:cNvSpPr>
          <p:nvPr>
            <p:ph idx="1"/>
          </p:nvPr>
        </p:nvSpPr>
        <p:spPr>
          <a:xfrm>
            <a:off x="4122056" y="1088571"/>
            <a:ext cx="7260771" cy="49867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Tree>
    <p:extLst>
      <p:ext uri="{BB962C8B-B14F-4D97-AF65-F5344CB8AC3E}">
        <p14:creationId xmlns:p14="http://schemas.microsoft.com/office/powerpoint/2010/main" val="56065805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ISI 4 (English)">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860D-D14D-4678-BF69-E9F803B2AF0B}"/>
              </a:ext>
            </a:extLst>
          </p:cNvPr>
          <p:cNvSpPr>
            <a:spLocks noGrp="1"/>
          </p:cNvSpPr>
          <p:nvPr>
            <p:ph type="title"/>
          </p:nvPr>
        </p:nvSpPr>
        <p:spPr>
          <a:xfrm>
            <a:off x="333828" y="2249714"/>
            <a:ext cx="3164115" cy="1872343"/>
          </a:xfrm>
        </p:spPr>
        <p:txBody>
          <a:bodyPr/>
          <a:lstStyle/>
          <a:p>
            <a:r>
              <a:rPr lang="en-US"/>
              <a:t>Click to edit Master title style</a:t>
            </a:r>
            <a:endParaRPr lang="en-ID" dirty="0"/>
          </a:p>
        </p:txBody>
      </p:sp>
      <p:sp>
        <p:nvSpPr>
          <p:cNvPr id="3" name="Content Placeholder 2">
            <a:extLst>
              <a:ext uri="{FF2B5EF4-FFF2-40B4-BE49-F238E27FC236}">
                <a16:creationId xmlns:a16="http://schemas.microsoft.com/office/drawing/2014/main" id="{AA262D1F-9E17-47FD-B270-9928B11380A4}"/>
              </a:ext>
            </a:extLst>
          </p:cNvPr>
          <p:cNvSpPr>
            <a:spLocks noGrp="1"/>
          </p:cNvSpPr>
          <p:nvPr>
            <p:ph idx="1"/>
          </p:nvPr>
        </p:nvSpPr>
        <p:spPr>
          <a:xfrm>
            <a:off x="4122056" y="1088571"/>
            <a:ext cx="7260771" cy="49867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Tree>
    <p:extLst>
      <p:ext uri="{BB962C8B-B14F-4D97-AF65-F5344CB8AC3E}">
        <p14:creationId xmlns:p14="http://schemas.microsoft.com/office/powerpoint/2010/main" val="153424099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PENUTUP">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803083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PENUTUP (English)">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256163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intro+bullets/medi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57712" y="779569"/>
            <a:ext cx="9389571" cy="786472"/>
          </a:xfrm>
        </p:spPr>
        <p:txBody>
          <a:bodyPr/>
          <a:lstStyle>
            <a:lvl1pPr>
              <a:defRPr lang="en-US" sz="3733" kern="1200" dirty="0">
                <a:solidFill>
                  <a:srgbClr val="C1CD23"/>
                </a:solidFill>
                <a:latin typeface="Museo Slab 500" charset="0"/>
                <a:ea typeface="+mj-ea"/>
                <a:cs typeface="+mj-cs"/>
              </a:defRPr>
            </a:lvl1pPr>
          </a:lstStyle>
          <a:p>
            <a:r>
              <a:rPr lang="en-US" dirty="0"/>
              <a:t>Your title here…</a:t>
            </a:r>
          </a:p>
        </p:txBody>
      </p:sp>
      <p:sp>
        <p:nvSpPr>
          <p:cNvPr id="3" name="Content Placeholder 2"/>
          <p:cNvSpPr>
            <a:spLocks noGrp="1"/>
          </p:cNvSpPr>
          <p:nvPr>
            <p:ph idx="1"/>
          </p:nvPr>
        </p:nvSpPr>
        <p:spPr>
          <a:xfrm>
            <a:off x="2010691" y="2650050"/>
            <a:ext cx="8510164" cy="3315292"/>
          </a:xfrm>
        </p:spPr>
        <p:txBody>
          <a:bodyPr/>
          <a:lstStyle>
            <a:lvl3pPr>
              <a:defRPr>
                <a:solidFill>
                  <a:srgbClr val="D9D9D9"/>
                </a:solidFill>
              </a:defRPr>
            </a:lvl3pPr>
            <a:lvl4pPr>
              <a:defRPr>
                <a:solidFill>
                  <a:srgbClr val="D9D9D9"/>
                </a:solidFill>
              </a:defRPr>
            </a:lvl4pPr>
            <a:lvl5pPr>
              <a:defRPr>
                <a:solidFill>
                  <a:srgbClr val="D9D9D9"/>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9"/>
          <p:cNvSpPr>
            <a:spLocks noGrp="1"/>
          </p:cNvSpPr>
          <p:nvPr>
            <p:ph type="body" sz="quarter" idx="10" hasCustomPrompt="1"/>
          </p:nvPr>
        </p:nvSpPr>
        <p:spPr>
          <a:xfrm>
            <a:off x="2010691" y="1587115"/>
            <a:ext cx="8436592" cy="939800"/>
          </a:xfrm>
        </p:spPr>
        <p:txBody>
          <a:bodyPr/>
          <a:lstStyle>
            <a:lvl1pPr marL="24383" indent="0">
              <a:buFontTx/>
              <a:buNone/>
              <a:defRPr baseline="0">
                <a:solidFill>
                  <a:schemeClr val="tx1"/>
                </a:solidFill>
              </a:defRPr>
            </a:lvl1pPr>
            <a:lvl2pPr marL="512051" indent="0">
              <a:buNone/>
              <a:defRPr/>
            </a:lvl2pPr>
            <a:lvl3pPr marL="999719" indent="0">
              <a:buFontTx/>
              <a:buNone/>
              <a:defRPr/>
            </a:lvl3pPr>
            <a:lvl4pPr marL="1487387" indent="0">
              <a:buFontTx/>
              <a:buNone/>
              <a:defRPr/>
            </a:lvl4pPr>
            <a:lvl5pPr marL="1853138" indent="0">
              <a:buFontTx/>
              <a:buNone/>
              <a:defRPr/>
            </a:lvl5pPr>
          </a:lstStyle>
          <a:p>
            <a:pPr lvl="0"/>
            <a:r>
              <a:rPr lang="en-US" dirty="0"/>
              <a:t>Introduction copy here...</a:t>
            </a:r>
          </a:p>
        </p:txBody>
      </p:sp>
      <p:sp>
        <p:nvSpPr>
          <p:cNvPr id="5" name="Right Triangle 4"/>
          <p:cNvSpPr/>
          <p:nvPr userDrawn="1"/>
        </p:nvSpPr>
        <p:spPr>
          <a:xfrm rot="10800000" flipV="1">
            <a:off x="9748741" y="6540477"/>
            <a:ext cx="2443260" cy="317523"/>
          </a:xfrm>
          <a:prstGeom prst="rtTriangle">
            <a:avLst/>
          </a:prstGeom>
          <a:solidFill>
            <a:schemeClr val="accent3">
              <a:alpha val="35000"/>
            </a:schemeClr>
          </a:solidFill>
          <a:ln>
            <a:noFill/>
          </a:ln>
          <a:scene3d>
            <a:camera prst="orthographicFront">
              <a:rot lat="0" lon="0" rev="0"/>
            </a:camera>
            <a:lightRig rig="glow" dir="tl">
              <a:rot lat="0" lon="0" rev="1980000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6" name="Right Triangle 5"/>
          <p:cNvSpPr/>
          <p:nvPr userDrawn="1"/>
        </p:nvSpPr>
        <p:spPr>
          <a:xfrm rot="10800000" flipV="1">
            <a:off x="11850464" y="6341276"/>
            <a:ext cx="341536" cy="527651"/>
          </a:xfrm>
          <a:prstGeom prst="rtTriangle">
            <a:avLst/>
          </a:prstGeom>
          <a:solidFill>
            <a:schemeClr val="accent3">
              <a:alpha val="35000"/>
            </a:schemeClr>
          </a:solidFill>
          <a:ln>
            <a:noFill/>
          </a:ln>
          <a:scene3d>
            <a:camera prst="orthographicFront">
              <a:rot lat="0" lon="0" rev="0"/>
            </a:camera>
            <a:lightRig rig="glow" dir="tl">
              <a:rot lat="0" lon="0" rev="1980000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8" name="Right Triangle 7"/>
          <p:cNvSpPr/>
          <p:nvPr userDrawn="1"/>
        </p:nvSpPr>
        <p:spPr>
          <a:xfrm flipV="1">
            <a:off x="13334" y="1"/>
            <a:ext cx="9506927" cy="650047"/>
          </a:xfrm>
          <a:prstGeom prst="rtTriangle">
            <a:avLst/>
          </a:prstGeom>
          <a:solidFill>
            <a:schemeClr val="accent3">
              <a:alpha val="35000"/>
            </a:schemeClr>
          </a:solidFill>
          <a:ln>
            <a:noFill/>
          </a:ln>
          <a:effectLst/>
          <a:scene3d>
            <a:camera prst="orthographicFront">
              <a:rot lat="0" lon="0" rev="0"/>
            </a:camera>
            <a:lightRig rig="glow" dir="tl">
              <a:rot lat="0" lon="0" rev="1980000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
        <p:nvSpPr>
          <p:cNvPr id="9" name="Right Triangle 8"/>
          <p:cNvSpPr/>
          <p:nvPr userDrawn="1"/>
        </p:nvSpPr>
        <p:spPr>
          <a:xfrm flipH="1" flipV="1">
            <a:off x="5493484" y="12387"/>
            <a:ext cx="6698515" cy="437645"/>
          </a:xfrm>
          <a:prstGeom prst="rtTriangle">
            <a:avLst/>
          </a:prstGeom>
          <a:solidFill>
            <a:schemeClr val="accent3">
              <a:alpha val="23000"/>
            </a:schemeClr>
          </a:solidFill>
          <a:ln>
            <a:noFill/>
          </a:ln>
          <a:effectLst/>
          <a:scene3d>
            <a:camera prst="orthographicFront">
              <a:rot lat="0" lon="0" rev="0"/>
            </a:camera>
            <a:lightRig rig="glow" dir="tl">
              <a:rot lat="0" lon="0" rev="19800000"/>
            </a:lightRig>
          </a:scene3d>
          <a:sp3d prstMaterial="meta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effectLst/>
            </a:endParaRPr>
          </a:p>
        </p:txBody>
      </p:sp>
    </p:spTree>
    <p:extLst>
      <p:ext uri="{BB962C8B-B14F-4D97-AF65-F5344CB8AC3E}">
        <p14:creationId xmlns:p14="http://schemas.microsoft.com/office/powerpoint/2010/main" val="327679476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標題及物件">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99616"/>
            <a:ext cx="10972800" cy="462654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3"/>
          <p:cNvSpPr>
            <a:spLocks noGrp="1"/>
          </p:cNvSpPr>
          <p:nvPr>
            <p:ph type="dt" sz="half" idx="10"/>
          </p:nvPr>
        </p:nvSpPr>
        <p:spPr/>
        <p:txBody>
          <a:bodyPr/>
          <a:lstStyle/>
          <a:p>
            <a:fld id="{766CA2E2-0D20-4391-8F3E-CAAFE6E7FA52}" type="datetimeFigureOut">
              <a:rPr lang="zh-TW" altLang="en-US" smtClean="0"/>
              <a:t>2024/10/2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722B575E-21D9-4F81-9A86-37E23FE3D5CC}" type="slidenum">
              <a:rPr lang="zh-TW" altLang="en-US" smtClean="0"/>
              <a:t>‹#›</a:t>
            </a:fld>
            <a:endParaRPr lang="zh-TW" altLang="en-US"/>
          </a:p>
        </p:txBody>
      </p:sp>
      <p:sp>
        <p:nvSpPr>
          <p:cNvPr id="19" name="Title 18"/>
          <p:cNvSpPr>
            <a:spLocks noGrp="1"/>
          </p:cNvSpPr>
          <p:nvPr>
            <p:ph type="title"/>
          </p:nvPr>
        </p:nvSpPr>
        <p:spPr/>
        <p:txBody>
          <a:bodyPr/>
          <a:lstStyle/>
          <a:p>
            <a:r>
              <a:rPr lang="zh-TW" altLang="en-US"/>
              <a:t>按一下以編輯母片標題樣式</a:t>
            </a:r>
            <a:endParaRPr lang="en-US"/>
          </a:p>
        </p:txBody>
      </p:sp>
    </p:spTree>
    <p:extLst>
      <p:ext uri="{BB962C8B-B14F-4D97-AF65-F5344CB8AC3E}">
        <p14:creationId xmlns:p14="http://schemas.microsoft.com/office/powerpoint/2010/main" val="379461750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97934" y="1905000"/>
            <a:ext cx="5628217"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29351" y="1905000"/>
            <a:ext cx="5628216"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4"/>
          <p:cNvSpPr>
            <a:spLocks noGrp="1" noChangeArrowheads="1"/>
          </p:cNvSpPr>
          <p:nvPr>
            <p:ph type="sldNum" sz="quarter" idx="10"/>
          </p:nvPr>
        </p:nvSpPr>
        <p:spPr>
          <a:ln/>
        </p:spPr>
        <p:txBody>
          <a:bodyPr/>
          <a:lstStyle>
            <a:lvl1pPr>
              <a:defRPr/>
            </a:lvl1pPr>
          </a:lstStyle>
          <a:p>
            <a:pPr>
              <a:defRPr/>
            </a:pPr>
            <a:fld id="{E6D51073-9A74-4D0A-82F5-7876E72F2613}" type="slidenum">
              <a:rPr lang="en-US" altLang="en-US"/>
              <a:pPr>
                <a:defRPr/>
              </a:pPr>
              <a:t>‹#›</a:t>
            </a:fld>
            <a:endParaRPr lang="en-US" altLang="en-US"/>
          </a:p>
        </p:txBody>
      </p:sp>
    </p:spTree>
    <p:extLst>
      <p:ext uri="{BB962C8B-B14F-4D97-AF65-F5344CB8AC3E}">
        <p14:creationId xmlns:p14="http://schemas.microsoft.com/office/powerpoint/2010/main" val="391253856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AMPUL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D7B3710-27D6-47F8-B97B-F20DF607FE5E}"/>
              </a:ext>
            </a:extLst>
          </p:cNvPr>
          <p:cNvSpPr>
            <a:spLocks noGrp="1"/>
          </p:cNvSpPr>
          <p:nvPr>
            <p:ph type="ctrTitle"/>
          </p:nvPr>
        </p:nvSpPr>
        <p:spPr>
          <a:xfrm>
            <a:off x="4336472" y="1343891"/>
            <a:ext cx="6622473" cy="2410691"/>
          </a:xfrm>
        </p:spPr>
        <p:txBody>
          <a:bodyPr anchor="b"/>
          <a:lstStyle>
            <a:lvl1pPr algn="ctr">
              <a:defRPr sz="6000"/>
            </a:lvl1pPr>
          </a:lstStyle>
          <a:p>
            <a:r>
              <a:rPr lang="en-US"/>
              <a:t>Click to edit Master title style</a:t>
            </a:r>
            <a:endParaRPr lang="en-ID" dirty="0"/>
          </a:p>
        </p:txBody>
      </p:sp>
      <p:sp>
        <p:nvSpPr>
          <p:cNvPr id="5" name="Subtitle 2">
            <a:extLst>
              <a:ext uri="{FF2B5EF4-FFF2-40B4-BE49-F238E27FC236}">
                <a16:creationId xmlns:a16="http://schemas.microsoft.com/office/drawing/2014/main" id="{18F5A739-6536-4832-9E63-D18CF3CE381F}"/>
              </a:ext>
            </a:extLst>
          </p:cNvPr>
          <p:cNvSpPr>
            <a:spLocks noGrp="1"/>
          </p:cNvSpPr>
          <p:nvPr>
            <p:ph type="subTitle" idx="1"/>
          </p:nvPr>
        </p:nvSpPr>
        <p:spPr>
          <a:xfrm>
            <a:off x="4336472" y="3893127"/>
            <a:ext cx="6622473" cy="162098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dirty="0"/>
          </a:p>
        </p:txBody>
      </p:sp>
    </p:spTree>
    <p:extLst>
      <p:ext uri="{BB962C8B-B14F-4D97-AF65-F5344CB8AC3E}">
        <p14:creationId xmlns:p14="http://schemas.microsoft.com/office/powerpoint/2010/main" val="296035658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AMPUL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EB0D3AB-27C0-498A-9FF0-99E74CCAF9EA}"/>
              </a:ext>
            </a:extLst>
          </p:cNvPr>
          <p:cNvSpPr>
            <a:spLocks noGrp="1"/>
          </p:cNvSpPr>
          <p:nvPr>
            <p:ph type="ctrTitle"/>
          </p:nvPr>
        </p:nvSpPr>
        <p:spPr>
          <a:xfrm>
            <a:off x="4336472" y="1343891"/>
            <a:ext cx="6622473" cy="2410691"/>
          </a:xfrm>
        </p:spPr>
        <p:txBody>
          <a:bodyPr anchor="b"/>
          <a:lstStyle>
            <a:lvl1pPr algn="ctr">
              <a:defRPr sz="6000"/>
            </a:lvl1pPr>
          </a:lstStyle>
          <a:p>
            <a:r>
              <a:rPr lang="en-US"/>
              <a:t>Click to edit Master title style</a:t>
            </a:r>
            <a:endParaRPr lang="en-ID" dirty="0"/>
          </a:p>
        </p:txBody>
      </p:sp>
      <p:sp>
        <p:nvSpPr>
          <p:cNvPr id="5" name="Subtitle 2">
            <a:extLst>
              <a:ext uri="{FF2B5EF4-FFF2-40B4-BE49-F238E27FC236}">
                <a16:creationId xmlns:a16="http://schemas.microsoft.com/office/drawing/2014/main" id="{90F80C4E-35B2-4475-BBA4-56373C3C136E}"/>
              </a:ext>
            </a:extLst>
          </p:cNvPr>
          <p:cNvSpPr>
            <a:spLocks noGrp="1"/>
          </p:cNvSpPr>
          <p:nvPr>
            <p:ph type="subTitle" idx="1"/>
          </p:nvPr>
        </p:nvSpPr>
        <p:spPr>
          <a:xfrm>
            <a:off x="4336472" y="3893127"/>
            <a:ext cx="6622473" cy="162098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dirty="0"/>
          </a:p>
        </p:txBody>
      </p:sp>
    </p:spTree>
    <p:extLst>
      <p:ext uri="{BB962C8B-B14F-4D97-AF65-F5344CB8AC3E}">
        <p14:creationId xmlns:p14="http://schemas.microsoft.com/office/powerpoint/2010/main" val="205392425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AMPUL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A04FF83-A851-4809-80E8-49AD823A67F6}"/>
              </a:ext>
            </a:extLst>
          </p:cNvPr>
          <p:cNvSpPr>
            <a:spLocks noGrp="1"/>
          </p:cNvSpPr>
          <p:nvPr>
            <p:ph type="ctrTitle"/>
          </p:nvPr>
        </p:nvSpPr>
        <p:spPr>
          <a:xfrm>
            <a:off x="4336472" y="1343891"/>
            <a:ext cx="6622473" cy="2410691"/>
          </a:xfrm>
        </p:spPr>
        <p:txBody>
          <a:bodyPr anchor="b"/>
          <a:lstStyle>
            <a:lvl1pPr algn="ctr">
              <a:defRPr sz="6000"/>
            </a:lvl1pPr>
          </a:lstStyle>
          <a:p>
            <a:r>
              <a:rPr lang="en-US"/>
              <a:t>Click to edit Master title style</a:t>
            </a:r>
            <a:endParaRPr lang="en-ID" dirty="0"/>
          </a:p>
        </p:txBody>
      </p:sp>
      <p:sp>
        <p:nvSpPr>
          <p:cNvPr id="5" name="Subtitle 2">
            <a:extLst>
              <a:ext uri="{FF2B5EF4-FFF2-40B4-BE49-F238E27FC236}">
                <a16:creationId xmlns:a16="http://schemas.microsoft.com/office/drawing/2014/main" id="{69F5CC59-7465-4165-A2F3-B49D3E3E0D4E}"/>
              </a:ext>
            </a:extLst>
          </p:cNvPr>
          <p:cNvSpPr>
            <a:spLocks noGrp="1"/>
          </p:cNvSpPr>
          <p:nvPr>
            <p:ph type="subTitle" idx="1"/>
          </p:nvPr>
        </p:nvSpPr>
        <p:spPr>
          <a:xfrm>
            <a:off x="4336472" y="3893127"/>
            <a:ext cx="6622473" cy="162098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dirty="0"/>
          </a:p>
        </p:txBody>
      </p:sp>
    </p:spTree>
    <p:extLst>
      <p:ext uri="{BB962C8B-B14F-4D97-AF65-F5344CB8AC3E}">
        <p14:creationId xmlns:p14="http://schemas.microsoft.com/office/powerpoint/2010/main" val="148412333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ISI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860D-D14D-4678-BF69-E9F803B2AF0B}"/>
              </a:ext>
            </a:extLst>
          </p:cNvPr>
          <p:cNvSpPr>
            <a:spLocks noGrp="1"/>
          </p:cNvSpPr>
          <p:nvPr>
            <p:ph type="title"/>
          </p:nvPr>
        </p:nvSpPr>
        <p:spPr>
          <a:xfrm>
            <a:off x="838200" y="1152637"/>
            <a:ext cx="10515600" cy="493601"/>
          </a:xfrm>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AA262D1F-9E17-47FD-B270-9928B11380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Tree>
    <p:extLst>
      <p:ext uri="{BB962C8B-B14F-4D97-AF65-F5344CB8AC3E}">
        <p14:creationId xmlns:p14="http://schemas.microsoft.com/office/powerpoint/2010/main" val="372461660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ISI 1 (English)">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860D-D14D-4678-BF69-E9F803B2AF0B}"/>
              </a:ext>
            </a:extLst>
          </p:cNvPr>
          <p:cNvSpPr>
            <a:spLocks noGrp="1"/>
          </p:cNvSpPr>
          <p:nvPr>
            <p:ph type="title"/>
          </p:nvPr>
        </p:nvSpPr>
        <p:spPr>
          <a:xfrm>
            <a:off x="838200" y="1152637"/>
            <a:ext cx="10515600" cy="493601"/>
          </a:xfrm>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AA262D1F-9E17-47FD-B270-9928B11380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Tree>
    <p:extLst>
      <p:ext uri="{BB962C8B-B14F-4D97-AF65-F5344CB8AC3E}">
        <p14:creationId xmlns:p14="http://schemas.microsoft.com/office/powerpoint/2010/main" val="23909895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ISI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860D-D14D-4678-BF69-E9F803B2AF0B}"/>
              </a:ext>
            </a:extLst>
          </p:cNvPr>
          <p:cNvSpPr>
            <a:spLocks noGrp="1"/>
          </p:cNvSpPr>
          <p:nvPr>
            <p:ph type="title"/>
          </p:nvPr>
        </p:nvSpPr>
        <p:spPr>
          <a:xfrm>
            <a:off x="838200" y="1152637"/>
            <a:ext cx="10515600" cy="493601"/>
          </a:xfrm>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AA262D1F-9E17-47FD-B270-9928B11380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Tree>
    <p:extLst>
      <p:ext uri="{BB962C8B-B14F-4D97-AF65-F5344CB8AC3E}">
        <p14:creationId xmlns:p14="http://schemas.microsoft.com/office/powerpoint/2010/main" val="9387878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ISI 2 (English)">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860D-D14D-4678-BF69-E9F803B2AF0B}"/>
              </a:ext>
            </a:extLst>
          </p:cNvPr>
          <p:cNvSpPr>
            <a:spLocks noGrp="1"/>
          </p:cNvSpPr>
          <p:nvPr>
            <p:ph type="title"/>
          </p:nvPr>
        </p:nvSpPr>
        <p:spPr>
          <a:xfrm>
            <a:off x="838200" y="1152637"/>
            <a:ext cx="10515600" cy="493601"/>
          </a:xfrm>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AA262D1F-9E17-47FD-B270-9928B11380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Tree>
    <p:extLst>
      <p:ext uri="{BB962C8B-B14F-4D97-AF65-F5344CB8AC3E}">
        <p14:creationId xmlns:p14="http://schemas.microsoft.com/office/powerpoint/2010/main" val="388805581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ISI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860D-D14D-4678-BF69-E9F803B2AF0B}"/>
              </a:ext>
            </a:extLst>
          </p:cNvPr>
          <p:cNvSpPr>
            <a:spLocks noGrp="1"/>
          </p:cNvSpPr>
          <p:nvPr>
            <p:ph type="title"/>
          </p:nvPr>
        </p:nvSpPr>
        <p:spPr>
          <a:xfrm>
            <a:off x="838200" y="1152637"/>
            <a:ext cx="10515600" cy="493601"/>
          </a:xfrm>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AA262D1F-9E17-47FD-B270-9928B11380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Tree>
    <p:extLst>
      <p:ext uri="{BB962C8B-B14F-4D97-AF65-F5344CB8AC3E}">
        <p14:creationId xmlns:p14="http://schemas.microsoft.com/office/powerpoint/2010/main" val="340760179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32C3234-8AB7-4037-9BE3-677AB45321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4FA21C19-3241-4F4E-8C05-7083D42D6F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98CE8DBB-32F6-426E-8A32-9C38DBB916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B25330-1899-48E0-9E66-54A1E8BB8185}" type="datetimeFigureOut">
              <a:rPr lang="en-ID" smtClean="0"/>
              <a:t>02/10/2024</a:t>
            </a:fld>
            <a:endParaRPr lang="en-ID"/>
          </a:p>
        </p:txBody>
      </p:sp>
      <p:sp>
        <p:nvSpPr>
          <p:cNvPr id="5" name="Footer Placeholder 4">
            <a:extLst>
              <a:ext uri="{FF2B5EF4-FFF2-40B4-BE49-F238E27FC236}">
                <a16:creationId xmlns:a16="http://schemas.microsoft.com/office/drawing/2014/main" id="{4C30485F-D96F-450B-B89D-7215F42455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B65B62CD-DE28-4B5E-8522-0804D71109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636622-CCC3-46A4-8823-378B10566BFD}" type="slidenum">
              <a:rPr lang="en-ID" smtClean="0"/>
              <a:t>‹#›</a:t>
            </a:fld>
            <a:endParaRPr lang="en-ID"/>
          </a:p>
        </p:txBody>
      </p:sp>
    </p:spTree>
    <p:extLst>
      <p:ext uri="{BB962C8B-B14F-4D97-AF65-F5344CB8AC3E}">
        <p14:creationId xmlns:p14="http://schemas.microsoft.com/office/powerpoint/2010/main" val="1033435835"/>
      </p:ext>
    </p:extLst>
  </p:cSld>
  <p:clrMap bg1="lt1" tx1="dk1" bg2="lt2" tx2="dk2" accent1="accent1" accent2="accent2" accent3="accent3" accent4="accent4" accent5="accent5" accent6="accent6" hlink="hlink" folHlink="folHlink"/>
  <p:sldLayoutIdLst>
    <p:sldLayoutId id="2147483663" r:id="rId1"/>
    <p:sldLayoutId id="2147483649" r:id="rId2"/>
    <p:sldLayoutId id="2147483664" r:id="rId3"/>
    <p:sldLayoutId id="2147483665" r:id="rId4"/>
    <p:sldLayoutId id="2147483650" r:id="rId5"/>
    <p:sldLayoutId id="2147483671" r:id="rId6"/>
    <p:sldLayoutId id="2147483660" r:id="rId7"/>
    <p:sldLayoutId id="2147483668" r:id="rId8"/>
    <p:sldLayoutId id="2147483661" r:id="rId9"/>
    <p:sldLayoutId id="2147483667" r:id="rId10"/>
    <p:sldLayoutId id="2147483662" r:id="rId11"/>
    <p:sldLayoutId id="2147483670" r:id="rId12"/>
    <p:sldLayoutId id="2147483655" r:id="rId13"/>
    <p:sldLayoutId id="2147483672" r:id="rId14"/>
    <p:sldLayoutId id="2147483673" r:id="rId15"/>
    <p:sldLayoutId id="2147483674" r:id="rId16"/>
    <p:sldLayoutId id="2147483675" r:id="rId17"/>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hyperlink" Target="https://youtu.be/0p0o5cmgLdE?si=20MvNDk9nv779uTu" TargetMode="External"/><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hyperlink" Target="https://youtu.be/JcI5E2Ng6r4?si=l-sVyiuRUEq-zsgu" TargetMode="External"/><Relationship Id="rId2" Type="http://schemas.openxmlformats.org/officeDocument/2006/relationships/image" Target="../media/image21.emf"/><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hyperlink" Target="https://youtu.be/gkXX4h3qYm4?si=lmjuZThiZCCm5uLw" TargetMode="Externa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s://youtu.be/BT6Aw6Q75Yg?si=Sh_FyQgE9udXyPzQ" TargetMode="External"/><Relationship Id="rId2" Type="http://schemas.openxmlformats.org/officeDocument/2006/relationships/hyperlink" Target="https://youtu.be/yN7ypxC7838?si=F32xnhqypKB0TeVH" TargetMode="Externa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hyperlink" Target="https://youtu.be/TyvYZ26alZs?si=lO912qclJFKNfbfO" TargetMode="Externa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hyperlink" Target="https://youtu.be/EKm0spFxFG4?si=ul7ajuvYfSbWLFxd" TargetMode="Externa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hyperlink" Target="https://youtu.be/_YPScrckx28?si=DfncGEc_TLkMPuoa" TargetMode="External"/><Relationship Id="rId2" Type="http://schemas.openxmlformats.org/officeDocument/2006/relationships/hyperlink" Target="https://youtu.be/Y6RRHw9uN9o?si=0wCT1Ng8jpAXdZKo" TargetMode="Externa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hyperlink" Target="https://youtu.be/Q7vT0--5VII" TargetMode="Externa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hyperlink" Target="https://youtu.be/CtsRRUddV2s?si=3k1p6OloDF-Fb3mY" TargetMode="External"/><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2" Type="http://schemas.openxmlformats.org/officeDocument/2006/relationships/hyperlink" Target="https://youtu.be/eGXw9n7AnV4?si=I8JqoEQTpSYbFFa-" TargetMode="External"/><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hyperlink" Target="https://youtu.be/9rRLo4nFc3A?si=jes0h6WLCr0DKYMp" TargetMode="Externa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2" Type="http://schemas.openxmlformats.org/officeDocument/2006/relationships/hyperlink" Target="https://youtu.be/OEU22e20tWw?si=o2fMPv4rNGzG-TUU" TargetMode="External"/><Relationship Id="rId1" Type="http://schemas.openxmlformats.org/officeDocument/2006/relationships/slideLayout" Target="../slideLayouts/slideLayout1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2" Type="http://schemas.openxmlformats.org/officeDocument/2006/relationships/hyperlink" Target="https://www.wolfram.com/language/introduction-machine-learning/classic-supervised-learning-methods/" TargetMode="Externa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FA0CACC-D8B2-431B-B665-71D0D12E299E}"/>
              </a:ext>
            </a:extLst>
          </p:cNvPr>
          <p:cNvSpPr>
            <a:spLocks noGrp="1"/>
          </p:cNvSpPr>
          <p:nvPr>
            <p:ph type="ctrTitle"/>
          </p:nvPr>
        </p:nvSpPr>
        <p:spPr>
          <a:xfrm>
            <a:off x="4336472" y="1343891"/>
            <a:ext cx="6622473" cy="2410691"/>
          </a:xfrm>
        </p:spPr>
        <p:txBody>
          <a:bodyPr>
            <a:normAutofit fontScale="90000"/>
          </a:bodyPr>
          <a:lstStyle/>
          <a:p>
            <a:r>
              <a:rPr lang="en-US" sz="5600" dirty="0" err="1"/>
              <a:t>Pembelajaran</a:t>
            </a:r>
            <a:r>
              <a:rPr lang="en-US" sz="5600" dirty="0"/>
              <a:t> </a:t>
            </a:r>
            <a:r>
              <a:rPr lang="en-US" sz="5600" dirty="0" err="1"/>
              <a:t>Mesin</a:t>
            </a:r>
            <a:r>
              <a:rPr lang="en-US" sz="5600" dirty="0"/>
              <a:t> dan </a:t>
            </a:r>
            <a:r>
              <a:rPr lang="en-US" sz="5600" dirty="0" err="1"/>
              <a:t>Pembelajaran</a:t>
            </a:r>
            <a:r>
              <a:rPr lang="en-US" sz="5600" dirty="0"/>
              <a:t> </a:t>
            </a:r>
            <a:r>
              <a:rPr lang="en-US" sz="5600" dirty="0" err="1"/>
              <a:t>Mendalam</a:t>
            </a:r>
            <a:br>
              <a:rPr lang="id-ID" dirty="0"/>
            </a:br>
            <a:r>
              <a:rPr lang="id-ID" sz="4400" i="1" dirty="0"/>
              <a:t>#</a:t>
            </a:r>
            <a:r>
              <a:rPr lang="en-US" sz="4400" i="1" dirty="0"/>
              <a:t>3</a:t>
            </a:r>
            <a:r>
              <a:rPr lang="id-ID" sz="4400" i="1" dirty="0"/>
              <a:t> </a:t>
            </a:r>
            <a:r>
              <a:rPr lang="en-US" sz="4400" i="1" dirty="0"/>
              <a:t>Supervised Learning</a:t>
            </a:r>
            <a:endParaRPr lang="en-ID" sz="4400" i="1" dirty="0"/>
          </a:p>
        </p:txBody>
      </p:sp>
      <p:sp>
        <p:nvSpPr>
          <p:cNvPr id="5" name="Subtitle 2">
            <a:extLst>
              <a:ext uri="{FF2B5EF4-FFF2-40B4-BE49-F238E27FC236}">
                <a16:creationId xmlns:a16="http://schemas.microsoft.com/office/drawing/2014/main" id="{64FB6852-A530-4C15-A799-37E7610ED564}"/>
              </a:ext>
            </a:extLst>
          </p:cNvPr>
          <p:cNvSpPr>
            <a:spLocks noGrp="1"/>
          </p:cNvSpPr>
          <p:nvPr>
            <p:ph type="subTitle" idx="1"/>
          </p:nvPr>
        </p:nvSpPr>
        <p:spPr>
          <a:xfrm>
            <a:off x="4336472" y="4468221"/>
            <a:ext cx="6622473" cy="1620981"/>
          </a:xfrm>
        </p:spPr>
        <p:txBody>
          <a:bodyPr>
            <a:normAutofit/>
          </a:bodyPr>
          <a:lstStyle/>
          <a:p>
            <a:r>
              <a:rPr lang="id-ID" dirty="0"/>
              <a:t>Semester </a:t>
            </a:r>
            <a:r>
              <a:rPr lang="en-US" dirty="0" err="1"/>
              <a:t>Gasal</a:t>
            </a:r>
            <a:r>
              <a:rPr lang="id-ID" dirty="0"/>
              <a:t> 202</a:t>
            </a:r>
            <a:r>
              <a:rPr lang="en-US" dirty="0"/>
              <a:t>4</a:t>
            </a:r>
            <a:r>
              <a:rPr lang="id-ID" dirty="0"/>
              <a:t>/202</a:t>
            </a:r>
            <a:r>
              <a:rPr lang="en-US" dirty="0"/>
              <a:t>5</a:t>
            </a:r>
          </a:p>
          <a:p>
            <a:r>
              <a:rPr lang="id-ID" dirty="0" err="1"/>
              <a:t>Prodi</a:t>
            </a:r>
            <a:r>
              <a:rPr lang="id-ID" dirty="0"/>
              <a:t> Informatika</a:t>
            </a:r>
          </a:p>
          <a:p>
            <a:r>
              <a:rPr lang="id-ID" dirty="0"/>
              <a:t>Universitas Atma Jaya Yogyakarta</a:t>
            </a:r>
          </a:p>
        </p:txBody>
      </p:sp>
    </p:spTree>
    <p:extLst>
      <p:ext uri="{BB962C8B-B14F-4D97-AF65-F5344CB8AC3E}">
        <p14:creationId xmlns:p14="http://schemas.microsoft.com/office/powerpoint/2010/main" val="117544455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CF508-1F83-77FD-78D4-02763A50678D}"/>
              </a:ext>
            </a:extLst>
          </p:cNvPr>
          <p:cNvSpPr>
            <a:spLocks noGrp="1"/>
          </p:cNvSpPr>
          <p:nvPr>
            <p:ph type="title"/>
          </p:nvPr>
        </p:nvSpPr>
        <p:spPr/>
        <p:txBody>
          <a:bodyPr/>
          <a:lstStyle/>
          <a:p>
            <a:r>
              <a:rPr lang="en-US" dirty="0">
                <a:solidFill>
                  <a:schemeClr val="bg1"/>
                </a:solidFill>
              </a:rPr>
              <a:t>KNN Illustration</a:t>
            </a:r>
            <a:endParaRPr lang="id-ID" dirty="0">
              <a:solidFill>
                <a:schemeClr val="bg1"/>
              </a:solidFill>
            </a:endParaRPr>
          </a:p>
        </p:txBody>
      </p:sp>
      <p:pic>
        <p:nvPicPr>
          <p:cNvPr id="1026" name="Picture 2" descr="Diagram&#10;&#10;Description automatically generated">
            <a:extLst>
              <a:ext uri="{FF2B5EF4-FFF2-40B4-BE49-F238E27FC236}">
                <a16:creationId xmlns:a16="http://schemas.microsoft.com/office/drawing/2014/main" id="{A80C58D8-66B4-A580-6200-E50A886BB36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65112" y="508563"/>
            <a:ext cx="6124673" cy="536268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B24980A-CDC0-11D8-C94A-45B8A154008D}"/>
              </a:ext>
            </a:extLst>
          </p:cNvPr>
          <p:cNvSpPr txBox="1"/>
          <p:nvPr/>
        </p:nvSpPr>
        <p:spPr>
          <a:xfrm>
            <a:off x="4048217" y="5871247"/>
            <a:ext cx="7201010" cy="369332"/>
          </a:xfrm>
          <a:prstGeom prst="rect">
            <a:avLst/>
          </a:prstGeom>
          <a:noFill/>
        </p:spPr>
        <p:txBody>
          <a:bodyPr wrap="none" rtlCol="0">
            <a:spAutoFit/>
          </a:bodyPr>
          <a:lstStyle/>
          <a:p>
            <a:r>
              <a:rPr lang="en-US" b="1" i="0" dirty="0">
                <a:effectLst/>
                <a:latin typeface="Roboto" panose="02000000000000000000" pitchFamily="2" charset="0"/>
                <a:hlinkClick r:id="rId3"/>
              </a:rPr>
              <a:t>K Nearest Neighbors | Intuitive explained | Machine Learning Basics</a:t>
            </a:r>
            <a:endParaRPr lang="id-ID" dirty="0"/>
          </a:p>
        </p:txBody>
      </p:sp>
    </p:spTree>
    <p:extLst>
      <p:ext uri="{BB962C8B-B14F-4D97-AF65-F5344CB8AC3E}">
        <p14:creationId xmlns:p14="http://schemas.microsoft.com/office/powerpoint/2010/main" val="328321638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4BD03-4522-FF9E-A320-CB37BBE789D1}"/>
              </a:ext>
            </a:extLst>
          </p:cNvPr>
          <p:cNvSpPr>
            <a:spLocks noGrp="1"/>
          </p:cNvSpPr>
          <p:nvPr>
            <p:ph type="title"/>
          </p:nvPr>
        </p:nvSpPr>
        <p:spPr/>
        <p:txBody>
          <a:bodyPr/>
          <a:lstStyle/>
          <a:p>
            <a:r>
              <a:rPr lang="en-US" dirty="0">
                <a:solidFill>
                  <a:schemeClr val="bg1"/>
                </a:solidFill>
              </a:rPr>
              <a:t>K-Nearest Neighbors</a:t>
            </a:r>
            <a:endParaRPr lang="id-ID" dirty="0"/>
          </a:p>
        </p:txBody>
      </p:sp>
      <p:sp>
        <p:nvSpPr>
          <p:cNvPr id="3" name="Content Placeholder 2">
            <a:extLst>
              <a:ext uri="{FF2B5EF4-FFF2-40B4-BE49-F238E27FC236}">
                <a16:creationId xmlns:a16="http://schemas.microsoft.com/office/drawing/2014/main" id="{036BB10B-D358-B69E-D613-C4D6C668A63F}"/>
              </a:ext>
            </a:extLst>
          </p:cNvPr>
          <p:cNvSpPr>
            <a:spLocks noGrp="1"/>
          </p:cNvSpPr>
          <p:nvPr>
            <p:ph idx="1"/>
          </p:nvPr>
        </p:nvSpPr>
        <p:spPr/>
        <p:txBody>
          <a:bodyPr>
            <a:normAutofit lnSpcReduction="10000"/>
          </a:bodyPr>
          <a:lstStyle/>
          <a:p>
            <a:r>
              <a:rPr lang="en-US" dirty="0"/>
              <a:t>KNN identifies the </a:t>
            </a:r>
            <a:r>
              <a:rPr lang="en-US" b="1" dirty="0"/>
              <a:t>k closest data points</a:t>
            </a:r>
            <a:r>
              <a:rPr lang="en-US" dirty="0"/>
              <a:t> in the training set to classify a new data point based on </a:t>
            </a:r>
            <a:r>
              <a:rPr lang="en-US" b="1" dirty="0"/>
              <a:t>the majority class label among these neighbors.</a:t>
            </a:r>
          </a:p>
          <a:p>
            <a:r>
              <a:rPr lang="en-US" dirty="0"/>
              <a:t>Selecting the appropriate value of </a:t>
            </a:r>
            <a:r>
              <a:rPr lang="en-US" b="1" dirty="0"/>
              <a:t>k is crucial to avoid overfitting (too small k) and underfitting (too large k)</a:t>
            </a:r>
            <a:r>
              <a:rPr lang="en-US" dirty="0"/>
              <a:t>, ensuring effective classification.</a:t>
            </a:r>
          </a:p>
          <a:p>
            <a:r>
              <a:rPr lang="en-US" dirty="0"/>
              <a:t>The distance measurement method must be suitable for the dataset's features; for instance, using </a:t>
            </a:r>
            <a:r>
              <a:rPr lang="en-US" b="1" dirty="0"/>
              <a:t>Euclidean distance necessitates data standardization to ensure all features contribute equally.</a:t>
            </a:r>
          </a:p>
        </p:txBody>
      </p:sp>
    </p:spTree>
    <p:extLst>
      <p:ext uri="{BB962C8B-B14F-4D97-AF65-F5344CB8AC3E}">
        <p14:creationId xmlns:p14="http://schemas.microsoft.com/office/powerpoint/2010/main" val="96943081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8063E-AC78-5DBE-F10F-0736FCCEB5A3}"/>
              </a:ext>
            </a:extLst>
          </p:cNvPr>
          <p:cNvSpPr>
            <a:spLocks noGrp="1"/>
          </p:cNvSpPr>
          <p:nvPr>
            <p:ph type="title"/>
          </p:nvPr>
        </p:nvSpPr>
        <p:spPr/>
        <p:txBody>
          <a:bodyPr/>
          <a:lstStyle/>
          <a:p>
            <a:r>
              <a:rPr lang="en-US" dirty="0">
                <a:solidFill>
                  <a:schemeClr val="bg1"/>
                </a:solidFill>
              </a:rPr>
              <a:t>K-Nearest Neighbors</a:t>
            </a:r>
            <a:endParaRPr lang="id-ID" dirty="0"/>
          </a:p>
        </p:txBody>
      </p:sp>
      <p:sp>
        <p:nvSpPr>
          <p:cNvPr id="3" name="Content Placeholder 2">
            <a:extLst>
              <a:ext uri="{FF2B5EF4-FFF2-40B4-BE49-F238E27FC236}">
                <a16:creationId xmlns:a16="http://schemas.microsoft.com/office/drawing/2014/main" id="{3A41E583-C786-E51A-78AF-D2FB0EE92638}"/>
              </a:ext>
            </a:extLst>
          </p:cNvPr>
          <p:cNvSpPr>
            <a:spLocks noGrp="1"/>
          </p:cNvSpPr>
          <p:nvPr>
            <p:ph idx="1"/>
          </p:nvPr>
        </p:nvSpPr>
        <p:spPr/>
        <p:txBody>
          <a:bodyPr>
            <a:normAutofit lnSpcReduction="10000"/>
          </a:bodyPr>
          <a:lstStyle/>
          <a:p>
            <a:r>
              <a:rPr lang="en-US" dirty="0"/>
              <a:t>The advantages of KNN are:</a:t>
            </a:r>
          </a:p>
          <a:p>
            <a:pPr lvl="1"/>
            <a:r>
              <a:rPr lang="en-US" dirty="0"/>
              <a:t>Easy to apply for simple cases</a:t>
            </a:r>
          </a:p>
          <a:p>
            <a:pPr lvl="1"/>
            <a:r>
              <a:rPr lang="en-US" dirty="0"/>
              <a:t>Quite reliable on unbalanced datasets</a:t>
            </a:r>
          </a:p>
          <a:p>
            <a:pPr lvl="1"/>
            <a:r>
              <a:rPr lang="en-US" dirty="0"/>
              <a:t>Simple model training process</a:t>
            </a:r>
          </a:p>
          <a:p>
            <a:r>
              <a:rPr lang="en-US" dirty="0"/>
              <a:t>The disadvantages of KNN are:</a:t>
            </a:r>
          </a:p>
          <a:p>
            <a:pPr lvl="1"/>
            <a:r>
              <a:rPr lang="en-US" dirty="0"/>
              <a:t>If the train set is large, the training process will take longer</a:t>
            </a:r>
          </a:p>
          <a:p>
            <a:pPr lvl="1"/>
            <a:r>
              <a:rPr lang="en-US" dirty="0"/>
              <a:t>Very sensitive to outliers in calculating the distance between data points</a:t>
            </a:r>
          </a:p>
          <a:p>
            <a:pPr lvl="1"/>
            <a:r>
              <a:rPr lang="en-US" dirty="0"/>
              <a:t>Cannot take into account the level of relevance or significance of features, if there are many features that are less important it will interfere with the learning process of the KNN model</a:t>
            </a:r>
          </a:p>
          <a:p>
            <a:endParaRPr lang="id-ID" dirty="0"/>
          </a:p>
        </p:txBody>
      </p:sp>
    </p:spTree>
    <p:extLst>
      <p:ext uri="{BB962C8B-B14F-4D97-AF65-F5344CB8AC3E}">
        <p14:creationId xmlns:p14="http://schemas.microsoft.com/office/powerpoint/2010/main" val="283587082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234C1-9DAC-0091-BFB0-02D780167F4E}"/>
              </a:ext>
            </a:extLst>
          </p:cNvPr>
          <p:cNvSpPr>
            <a:spLocks noGrp="1"/>
          </p:cNvSpPr>
          <p:nvPr>
            <p:ph type="title"/>
          </p:nvPr>
        </p:nvSpPr>
        <p:spPr>
          <a:xfrm>
            <a:off x="333828" y="2249714"/>
            <a:ext cx="3243873" cy="1872343"/>
          </a:xfrm>
        </p:spPr>
        <p:txBody>
          <a:bodyPr>
            <a:normAutofit fontScale="90000"/>
          </a:bodyPr>
          <a:lstStyle/>
          <a:p>
            <a:r>
              <a:rPr lang="en-US" dirty="0">
                <a:solidFill>
                  <a:schemeClr val="bg1"/>
                </a:solidFill>
              </a:rPr>
              <a:t>Curse of Dimensionality</a:t>
            </a:r>
            <a:endParaRPr lang="id-ID" dirty="0"/>
          </a:p>
        </p:txBody>
      </p:sp>
      <p:sp>
        <p:nvSpPr>
          <p:cNvPr id="3" name="Content Placeholder 2">
            <a:extLst>
              <a:ext uri="{FF2B5EF4-FFF2-40B4-BE49-F238E27FC236}">
                <a16:creationId xmlns:a16="http://schemas.microsoft.com/office/drawing/2014/main" id="{BF55008C-9EAE-8442-0EDD-4ABDD9616FB9}"/>
              </a:ext>
            </a:extLst>
          </p:cNvPr>
          <p:cNvSpPr>
            <a:spLocks noGrp="1"/>
          </p:cNvSpPr>
          <p:nvPr>
            <p:ph idx="1"/>
          </p:nvPr>
        </p:nvSpPr>
        <p:spPr/>
        <p:txBody>
          <a:bodyPr>
            <a:normAutofit/>
          </a:bodyPr>
          <a:lstStyle/>
          <a:p>
            <a:r>
              <a:rPr lang="en-US" dirty="0"/>
              <a:t>Curse of dimensionality is a </a:t>
            </a:r>
            <a:r>
              <a:rPr lang="en-US" b="1" dirty="0"/>
              <a:t>phenomenon where the feature space increases in number of dimensions.</a:t>
            </a:r>
          </a:p>
          <a:p>
            <a:r>
              <a:rPr lang="en-US" dirty="0"/>
              <a:t>We can assume </a:t>
            </a:r>
            <a:r>
              <a:rPr lang="en-US" b="1" dirty="0"/>
              <a:t>nearby data points to be too far away in higher dimensions</a:t>
            </a:r>
            <a:r>
              <a:rPr lang="en-US" dirty="0"/>
              <a:t> to provide a good distance estimate.</a:t>
            </a:r>
          </a:p>
          <a:p>
            <a:r>
              <a:rPr lang="en-US" dirty="0"/>
              <a:t>Models such as KNN and Decision Tree cannot apply regularization so we </a:t>
            </a:r>
            <a:r>
              <a:rPr lang="en-US" b="1" dirty="0"/>
              <a:t>need to use feature selection and feature reduction</a:t>
            </a:r>
            <a:r>
              <a:rPr lang="en-US" dirty="0"/>
              <a:t> to help us </a:t>
            </a:r>
            <a:r>
              <a:rPr lang="en-US" b="1" dirty="0"/>
              <a:t>avoid the curse of dimensionality</a:t>
            </a:r>
            <a:r>
              <a:rPr lang="en-US" dirty="0"/>
              <a:t>.</a:t>
            </a:r>
            <a:endParaRPr lang="id-ID" dirty="0"/>
          </a:p>
          <a:p>
            <a:endParaRPr lang="id-ID" dirty="0"/>
          </a:p>
        </p:txBody>
      </p:sp>
    </p:spTree>
    <p:extLst>
      <p:ext uri="{BB962C8B-B14F-4D97-AF65-F5344CB8AC3E}">
        <p14:creationId xmlns:p14="http://schemas.microsoft.com/office/powerpoint/2010/main" val="17867520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15B1BA-3629-1695-D348-BD0C721174E8}"/>
              </a:ext>
            </a:extLst>
          </p:cNvPr>
          <p:cNvSpPr>
            <a:spLocks noGrp="1"/>
          </p:cNvSpPr>
          <p:nvPr>
            <p:ph type="title"/>
          </p:nvPr>
        </p:nvSpPr>
        <p:spPr/>
        <p:txBody>
          <a:bodyPr>
            <a:normAutofit fontScale="90000"/>
          </a:bodyPr>
          <a:lstStyle/>
          <a:p>
            <a:r>
              <a:rPr lang="en-US" dirty="0"/>
              <a:t>KNN Code Ex</a:t>
            </a:r>
            <a:endParaRPr lang="id-ID" dirty="0"/>
          </a:p>
        </p:txBody>
      </p:sp>
      <p:sp>
        <p:nvSpPr>
          <p:cNvPr id="5" name="Content Placeholder 4">
            <a:extLst>
              <a:ext uri="{FF2B5EF4-FFF2-40B4-BE49-F238E27FC236}">
                <a16:creationId xmlns:a16="http://schemas.microsoft.com/office/drawing/2014/main" id="{61527BEC-6F28-E0EE-9412-8871F4336E13}"/>
              </a:ext>
            </a:extLst>
          </p:cNvPr>
          <p:cNvSpPr>
            <a:spLocks noGrp="1"/>
          </p:cNvSpPr>
          <p:nvPr>
            <p:ph idx="1"/>
          </p:nvPr>
        </p:nvSpPr>
        <p:spPr/>
        <p:txBody>
          <a:bodyPr>
            <a:normAutofit fontScale="85000" lnSpcReduction="10000"/>
          </a:bodyPr>
          <a:lstStyle/>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sklearn.neighbors</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KNeighborsClassifier</a:t>
            </a: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sklearn.model_selection</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GridSearchCV</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KNN = </a:t>
            </a:r>
            <a:r>
              <a:rPr lang="en-US" sz="2000" dirty="0" err="1">
                <a:latin typeface="Courier New" panose="02070309020205020404" pitchFamily="49" charset="0"/>
                <a:cs typeface="Courier New" panose="02070309020205020404" pitchFamily="49" charset="0"/>
              </a:rPr>
              <a:t>KNeighborsClassifier</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pipe_KNN</a:t>
            </a:r>
            <a:r>
              <a:rPr lang="en-US" sz="2000" dirty="0">
                <a:latin typeface="Courier New" panose="02070309020205020404" pitchFamily="49" charset="0"/>
                <a:cs typeface="Courier New" panose="02070309020205020404" pitchFamily="49" charset="0"/>
              </a:rPr>
              <a:t> = Pipeline(steps=[(‘scale’,…),(‘</a:t>
            </a:r>
            <a:r>
              <a:rPr lang="en-US" sz="2000" dirty="0" err="1">
                <a:latin typeface="Courier New" panose="02070309020205020404" pitchFamily="49" charset="0"/>
                <a:cs typeface="Courier New" panose="02070309020205020404" pitchFamily="49" charset="0"/>
              </a:rPr>
              <a:t>feat_select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’,KNN)])</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params_KNN</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feat_select__k</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a:t>
            </a:r>
            <a:r>
              <a:rPr lang="en-US" sz="2000" dirty="0" err="1">
                <a:latin typeface="Courier New" panose="02070309020205020404" pitchFamily="49" charset="0"/>
                <a:cs typeface="Courier New" panose="02070309020205020404" pitchFamily="49" charset="0"/>
              </a:rPr>
              <a:t>n_neighbors</a:t>
            </a:r>
            <a:r>
              <a:rPr lang="en-US" sz="2000" dirty="0">
                <a:latin typeface="Courier New" panose="02070309020205020404" pitchFamily="49" charset="0"/>
                <a:cs typeface="Courier New" panose="02070309020205020404" pitchFamily="49" charset="0"/>
              </a:rPr>
              <a:t>’: list(range(1,6)),</a:t>
            </a:r>
          </a:p>
          <a:p>
            <a:pPr marL="0" indent="0">
              <a:buNone/>
            </a:pP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__weights’:[‘uniform’, ’distance’],</a:t>
            </a:r>
          </a:p>
          <a:p>
            <a:pPr marL="0" indent="0">
              <a:buNone/>
            </a:pP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__metric’:[‘</a:t>
            </a:r>
            <a:r>
              <a:rPr lang="en-US" sz="2000" dirty="0" err="1">
                <a:latin typeface="Courier New" panose="02070309020205020404" pitchFamily="49" charset="0"/>
                <a:cs typeface="Courier New" panose="02070309020205020404" pitchFamily="49" charset="0"/>
              </a:rPr>
              <a:t>euclidean</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manhattan</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minkowski</a:t>
            </a:r>
            <a:r>
              <a:rPr lang="en-US" sz="2000" dirty="0">
                <a:latin typeface="Courier New" panose="02070309020205020404" pitchFamily="49" charset="0"/>
                <a:cs typeface="Courier New" panose="02070309020205020404" pitchFamily="49" charset="0"/>
              </a:rPr>
              <a:t>’]}</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GSCV_KNN = </a:t>
            </a:r>
            <a:r>
              <a:rPr lang="en-US" sz="2000" dirty="0" err="1">
                <a:latin typeface="Courier New" panose="02070309020205020404" pitchFamily="49" charset="0"/>
                <a:cs typeface="Courier New" panose="02070309020205020404" pitchFamily="49" charset="0"/>
              </a:rPr>
              <a:t>GridSearchCV</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pipe_KNN,params_KNN,cv</a:t>
            </a:r>
            <a:r>
              <a:rPr lang="en-US" sz="2000" dirty="0">
                <a:latin typeface="Courier New" panose="02070309020205020404" pitchFamily="49" charset="0"/>
                <a:cs typeface="Courier New" panose="02070309020205020404" pitchFamily="49" charset="0"/>
              </a:rPr>
              <a:t>=5)</a:t>
            </a:r>
          </a:p>
          <a:p>
            <a:pPr marL="0" indent="0">
              <a:buNone/>
            </a:pPr>
            <a:r>
              <a:rPr lang="en-US" sz="2000" dirty="0" err="1">
                <a:latin typeface="Courier New" panose="02070309020205020404" pitchFamily="49" charset="0"/>
                <a:cs typeface="Courier New" panose="02070309020205020404" pitchFamily="49" charset="0"/>
              </a:rPr>
              <a:t>GSCV_KNN.fit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X_train,y_train</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GSCV_KNN.score</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X_test,y_test</a:t>
            </a:r>
            <a:r>
              <a:rPr lang="en-US" sz="2000" dirty="0">
                <a:latin typeface="Courier New" panose="02070309020205020404" pitchFamily="49" charset="0"/>
                <a:cs typeface="Courier New" panose="02070309020205020404" pitchFamily="49" charset="0"/>
              </a:rPr>
              <a:t>)</a:t>
            </a:r>
          </a:p>
          <a:p>
            <a:pPr marL="0" indent="0">
              <a:buNone/>
            </a:pPr>
            <a:endParaRPr lang="id-ID"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707707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5E8-DC31-49A5-966B-F70DFE9CB296}"/>
              </a:ext>
            </a:extLst>
          </p:cNvPr>
          <p:cNvSpPr>
            <a:spLocks noGrp="1"/>
          </p:cNvSpPr>
          <p:nvPr>
            <p:ph type="title"/>
          </p:nvPr>
        </p:nvSpPr>
        <p:spPr>
          <a:xfrm>
            <a:off x="838200" y="1769083"/>
            <a:ext cx="10515600" cy="493601"/>
          </a:xfrm>
        </p:spPr>
        <p:txBody>
          <a:bodyPr>
            <a:normAutofit fontScale="90000"/>
          </a:bodyPr>
          <a:lstStyle/>
          <a:p>
            <a:pPr algn="ctr"/>
            <a:r>
              <a:rPr lang="en-US" dirty="0">
                <a:solidFill>
                  <a:schemeClr val="bg1"/>
                </a:solidFill>
                <a:cs typeface="Calibri Light"/>
              </a:rPr>
              <a:t>Decision Trees</a:t>
            </a:r>
            <a:endParaRPr lang="en-US" dirty="0">
              <a:solidFill>
                <a:schemeClr val="bg1"/>
              </a:solidFill>
            </a:endParaRPr>
          </a:p>
        </p:txBody>
      </p:sp>
      <p:pic>
        <p:nvPicPr>
          <p:cNvPr id="5" name="Picture 4" descr="Icon&#10;&#10;Description automatically generated">
            <a:extLst>
              <a:ext uri="{FF2B5EF4-FFF2-40B4-BE49-F238E27FC236}">
                <a16:creationId xmlns:a16="http://schemas.microsoft.com/office/drawing/2014/main" id="{CC01F154-F881-42C6-9672-85D7B1EC9F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000" y="2451370"/>
            <a:ext cx="2160000" cy="2160000"/>
          </a:xfrm>
          <a:prstGeom prst="rect">
            <a:avLst/>
          </a:prstGeom>
        </p:spPr>
      </p:pic>
    </p:spTree>
    <p:extLst>
      <p:ext uri="{BB962C8B-B14F-4D97-AF65-F5344CB8AC3E}">
        <p14:creationId xmlns:p14="http://schemas.microsoft.com/office/powerpoint/2010/main" val="296231490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a:solidFill>
                  <a:schemeClr val="bg1"/>
                </a:solidFill>
              </a:rPr>
              <a:t>Decision Trees</a:t>
            </a:r>
            <a:br>
              <a:rPr lang="en-US" b="0" dirty="0">
                <a:solidFill>
                  <a:schemeClr val="bg1"/>
                </a:solidFill>
              </a:rPr>
            </a:b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Decision Tree is a model that is widely used for classification and regression tasks</a:t>
            </a:r>
          </a:p>
          <a:p>
            <a:pPr eaLnBrk="1" hangingPunct="1">
              <a:defRPr/>
            </a:pPr>
            <a:r>
              <a:rPr lang="en-US" dirty="0"/>
              <a:t>The model learns if/else questions, leading to decisions</a:t>
            </a:r>
          </a:p>
          <a:p>
            <a:pPr eaLnBrk="1" hangingPunct="1">
              <a:defRPr/>
            </a:pPr>
            <a:r>
              <a:rPr lang="en-US" dirty="0"/>
              <a:t>model for distinguishing between four classes of animals (eagles, penguins, dolphins, and bears) using the three characteristics "has feathers," "can fly," and "has fins."</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16</a:t>
            </a:fld>
            <a:endParaRPr lang="en-US" altLang="en-US">
              <a:solidFill>
                <a:srgbClr val="FFCC66"/>
              </a:solidFill>
              <a:latin typeface="Eras UAJY" pitchFamily="34" charset="0"/>
            </a:endParaRPr>
          </a:p>
        </p:txBody>
      </p:sp>
      <p:pic>
        <p:nvPicPr>
          <p:cNvPr id="5" name="Content Placeholder 2">
            <a:extLst>
              <a:ext uri="{FF2B5EF4-FFF2-40B4-BE49-F238E27FC236}">
                <a16:creationId xmlns:a16="http://schemas.microsoft.com/office/drawing/2014/main" id="{090B6D8D-2EEE-4B50-ACE3-D82431058A84}"/>
              </a:ext>
            </a:extLst>
          </p:cNvPr>
          <p:cNvPicPr>
            <a:picLocks noChangeAspect="1"/>
          </p:cNvPicPr>
          <p:nvPr/>
        </p:nvPicPr>
        <p:blipFill>
          <a:blip r:embed="rId2"/>
          <a:stretch>
            <a:fillRect/>
          </a:stretch>
        </p:blipFill>
        <p:spPr>
          <a:xfrm>
            <a:off x="108856" y="3429000"/>
            <a:ext cx="3614057" cy="2740105"/>
          </a:xfrm>
          <a:prstGeom prst="rect">
            <a:avLst/>
          </a:prstGeom>
        </p:spPr>
      </p:pic>
    </p:spTree>
    <p:extLst>
      <p:ext uri="{BB962C8B-B14F-4D97-AF65-F5344CB8AC3E}">
        <p14:creationId xmlns:p14="http://schemas.microsoft.com/office/powerpoint/2010/main" val="231616147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a:bodyPr>
          <a:lstStyle/>
          <a:p>
            <a:pPr eaLnBrk="1" hangingPunct="1"/>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Building a Decision Tree:</a:t>
            </a:r>
          </a:p>
          <a:p>
            <a:pPr eaLnBrk="1" hangingPunct="1">
              <a:defRPr/>
            </a:pPr>
            <a:r>
              <a:rPr lang="en-US" dirty="0"/>
              <a:t>The goal is to learn the sequence of if/else questions that lead to the quickest correct answer.</a:t>
            </a:r>
          </a:p>
          <a:p>
            <a:pPr eaLnBrk="1" hangingPunct="1">
              <a:defRPr/>
            </a:pPr>
            <a:r>
              <a:rPr lang="en-US" dirty="0"/>
              <a:t>In machine learning, these questions are referred to as tests, not to be confused with test sets.</a:t>
            </a:r>
          </a:p>
          <a:p>
            <a:pPr eaLnBrk="1" hangingPunct="1">
              <a:defRPr/>
            </a:pPr>
            <a:r>
              <a:rPr lang="en-US" dirty="0"/>
              <a:t>Unlike binary "yes/no" features, data is often represented as continuous features, such as in 2D datasets.</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17</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118837046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lstStyle/>
          <a:p>
            <a:pPr eaLnBrk="1" hangingPunct="1"/>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sz="2000" dirty="0"/>
              <a:t>Building a Decision Tree</a:t>
            </a:r>
          </a:p>
          <a:p>
            <a:pPr eaLnBrk="1" hangingPunct="1">
              <a:defRPr/>
            </a:pPr>
            <a:r>
              <a:rPr lang="en-US" sz="2000" dirty="0"/>
              <a:t>The algorithm explores all potential tests to identify the one that provides the most information about the target variable.</a:t>
            </a:r>
          </a:p>
          <a:p>
            <a:pPr eaLnBrk="1" hangingPunct="1">
              <a:defRPr/>
            </a:pPr>
            <a:r>
              <a:rPr lang="en-US" sz="2000" dirty="0"/>
              <a:t>This search is conducted recursively, building a structure that effectively narrows down choices.</a:t>
            </a:r>
          </a:p>
          <a:p>
            <a:pPr eaLnBrk="1" hangingPunct="1">
              <a:defRPr/>
            </a:pPr>
            <a:r>
              <a:rPr lang="en-US" sz="2000" dirty="0"/>
              <a:t>The outcome of this process is a binary Decision Tree, where each node represents a specific test.</a:t>
            </a:r>
          </a:p>
        </p:txBody>
      </p:sp>
      <p:pic>
        <p:nvPicPr>
          <p:cNvPr id="3" name="Content Placeholder 2"/>
          <p:cNvPicPr>
            <a:picLocks noGrp="1" noChangeAspect="1"/>
          </p:cNvPicPr>
          <p:nvPr>
            <p:ph sz="half" idx="4294967295"/>
          </p:nvPr>
        </p:nvPicPr>
        <p:blipFill>
          <a:blip r:embed="rId2"/>
          <a:stretch>
            <a:fillRect/>
          </a:stretch>
        </p:blipFill>
        <p:spPr>
          <a:xfrm>
            <a:off x="3386363" y="3786259"/>
            <a:ext cx="3597049" cy="2429598"/>
          </a:xfrm>
          <a:prstGeom prst="rect">
            <a:avLst/>
          </a:prstGeom>
        </p:spPr>
      </p:pic>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18</a:t>
            </a:fld>
            <a:endParaRPr lang="en-US" altLang="en-US">
              <a:solidFill>
                <a:srgbClr val="FFCC66"/>
              </a:solidFill>
              <a:latin typeface="Eras UAJY" pitchFamily="34" charset="0"/>
            </a:endParaRPr>
          </a:p>
        </p:txBody>
      </p:sp>
      <p:pic>
        <p:nvPicPr>
          <p:cNvPr id="6" name="Content Placeholder 4">
            <a:extLst>
              <a:ext uri="{FF2B5EF4-FFF2-40B4-BE49-F238E27FC236}">
                <a16:creationId xmlns:a16="http://schemas.microsoft.com/office/drawing/2014/main" id="{C4DE9B4B-EE4F-4F4D-88BA-1431600106A7}"/>
              </a:ext>
            </a:extLst>
          </p:cNvPr>
          <p:cNvPicPr>
            <a:picLocks noChangeAspect="1"/>
          </p:cNvPicPr>
          <p:nvPr/>
        </p:nvPicPr>
        <p:blipFill>
          <a:blip r:embed="rId3"/>
          <a:stretch>
            <a:fillRect/>
          </a:stretch>
        </p:blipFill>
        <p:spPr>
          <a:xfrm>
            <a:off x="6983412" y="3904457"/>
            <a:ext cx="4930775" cy="1771650"/>
          </a:xfrm>
          <a:prstGeom prst="rect">
            <a:avLst/>
          </a:prstGeom>
        </p:spPr>
      </p:pic>
    </p:spTree>
    <p:extLst>
      <p:ext uri="{BB962C8B-B14F-4D97-AF65-F5344CB8AC3E}">
        <p14:creationId xmlns:p14="http://schemas.microsoft.com/office/powerpoint/2010/main" val="190674200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lstStyle/>
          <a:p>
            <a:pPr eaLnBrk="1" hangingPunct="1"/>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Building a Decision Tree</a:t>
            </a:r>
          </a:p>
          <a:p>
            <a:pPr lvl="1">
              <a:defRPr/>
            </a:pPr>
            <a:r>
              <a:rPr lang="en-US" dirty="0"/>
              <a:t>The data is recursively divided until each region (leaf in the Decision Tree) contains only one target value.</a:t>
            </a:r>
          </a:p>
          <a:p>
            <a:pPr lvl="1">
              <a:defRPr/>
            </a:pPr>
            <a:r>
              <a:rPr lang="en-US" dirty="0"/>
              <a:t>A leaf is considered pure if all data points within it have the same target value (one class or one regression value).</a:t>
            </a:r>
          </a:p>
        </p:txBody>
      </p:sp>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19</a:t>
            </a:fld>
            <a:endParaRPr lang="en-US" altLang="en-US">
              <a:solidFill>
                <a:srgbClr val="FFCC66"/>
              </a:solidFill>
              <a:latin typeface="Eras UAJY" pitchFamily="34" charset="0"/>
            </a:endParaRPr>
          </a:p>
        </p:txBody>
      </p:sp>
      <p:pic>
        <p:nvPicPr>
          <p:cNvPr id="3" name="Content Placeholder 2"/>
          <p:cNvPicPr>
            <a:picLocks noGrp="1" noChangeAspect="1"/>
          </p:cNvPicPr>
          <p:nvPr>
            <p:ph sz="half" idx="4294967295"/>
          </p:nvPr>
        </p:nvPicPr>
        <p:blipFill>
          <a:blip r:embed="rId2"/>
          <a:stretch>
            <a:fillRect/>
          </a:stretch>
        </p:blipFill>
        <p:spPr>
          <a:xfrm>
            <a:off x="5244985" y="4122057"/>
            <a:ext cx="5014912" cy="2520950"/>
          </a:xfrm>
          <a:prstGeom prst="rect">
            <a:avLst/>
          </a:prstGeom>
        </p:spPr>
      </p:pic>
    </p:spTree>
    <p:extLst>
      <p:ext uri="{BB962C8B-B14F-4D97-AF65-F5344CB8AC3E}">
        <p14:creationId xmlns:p14="http://schemas.microsoft.com/office/powerpoint/2010/main" val="125055485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141D1-3883-402A-9A83-69E34A6DDED3}"/>
              </a:ext>
            </a:extLst>
          </p:cNvPr>
          <p:cNvSpPr>
            <a:spLocks noGrp="1"/>
          </p:cNvSpPr>
          <p:nvPr>
            <p:ph type="title"/>
          </p:nvPr>
        </p:nvSpPr>
        <p:spPr/>
        <p:txBody>
          <a:bodyPr>
            <a:normAutofit fontScale="90000"/>
          </a:bodyPr>
          <a:lstStyle/>
          <a:p>
            <a:r>
              <a:rPr lang="id-ID" dirty="0"/>
              <a:t>Outline</a:t>
            </a:r>
            <a:endParaRPr lang="en-ID" dirty="0"/>
          </a:p>
        </p:txBody>
      </p:sp>
      <p:sp>
        <p:nvSpPr>
          <p:cNvPr id="3" name="Content Placeholder 2">
            <a:extLst>
              <a:ext uri="{FF2B5EF4-FFF2-40B4-BE49-F238E27FC236}">
                <a16:creationId xmlns:a16="http://schemas.microsoft.com/office/drawing/2014/main" id="{C10AFC6E-C47F-4410-B637-B87A2E258651}"/>
              </a:ext>
            </a:extLst>
          </p:cNvPr>
          <p:cNvSpPr>
            <a:spLocks noGrp="1"/>
          </p:cNvSpPr>
          <p:nvPr>
            <p:ph idx="1"/>
          </p:nvPr>
        </p:nvSpPr>
        <p:spPr/>
        <p:txBody>
          <a:bodyPr/>
          <a:lstStyle/>
          <a:p>
            <a:pPr eaLnBrk="1" hangingPunct="1">
              <a:defRPr/>
            </a:pPr>
            <a:r>
              <a:rPr lang="en-US" dirty="0"/>
              <a:t>Classification and Regression</a:t>
            </a:r>
          </a:p>
          <a:p>
            <a:pPr eaLnBrk="1" hangingPunct="1">
              <a:defRPr/>
            </a:pPr>
            <a:r>
              <a:rPr lang="en-US" dirty="0"/>
              <a:t>Classification Algorithms: KNN, Decision Tree, Random Forest, Gradient Boosting, Logistic Regression, Support Vector Machines</a:t>
            </a:r>
          </a:p>
          <a:p>
            <a:pPr eaLnBrk="1" hangingPunct="1">
              <a:defRPr/>
            </a:pPr>
            <a:r>
              <a:rPr lang="en-US" dirty="0"/>
              <a:t>Regression: Linear Regression, Ridge, Lasso, Model-based Regressor</a:t>
            </a:r>
          </a:p>
        </p:txBody>
      </p:sp>
    </p:spTree>
    <p:extLst>
      <p:ext uri="{BB962C8B-B14F-4D97-AF65-F5344CB8AC3E}">
        <p14:creationId xmlns:p14="http://schemas.microsoft.com/office/powerpoint/2010/main" val="161221434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a:bodyPr>
          <a:lstStyle/>
          <a:p>
            <a:pPr eaLnBrk="1" hangingPunct="1"/>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Building a Decision Tree</a:t>
            </a:r>
          </a:p>
          <a:p>
            <a:pPr lvl="1">
              <a:defRPr/>
            </a:pPr>
            <a:r>
              <a:rPr lang="en-US" dirty="0"/>
              <a:t>Predictions for a new data point are made by identifying the region it belongs to based on the feature space partition and then predicting the majority target value (or single target in pure leaves).</a:t>
            </a:r>
          </a:p>
          <a:p>
            <a:pPr lvl="1">
              <a:defRPr/>
            </a:pPr>
            <a:r>
              <a:rPr lang="en-US" dirty="0"/>
              <a:t>Regions are determined by traversing the Decision Tree from the root, moving left or right based on whether the test conditions are met.</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20</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91804344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lstStyle/>
          <a:p>
            <a:pPr eaLnBrk="1" hangingPunct="1"/>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Building a Decision Tree</a:t>
            </a:r>
          </a:p>
          <a:p>
            <a:pPr eaLnBrk="1" hangingPunct="1">
              <a:defRPr/>
            </a:pPr>
            <a:r>
              <a:rPr lang="en-US" dirty="0"/>
              <a:t>The last partition is too detailed = overfitting</a:t>
            </a:r>
          </a:p>
        </p:txBody>
      </p:sp>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21</a:t>
            </a:fld>
            <a:endParaRPr lang="en-US" altLang="en-US">
              <a:solidFill>
                <a:srgbClr val="FFCC66"/>
              </a:solidFill>
              <a:latin typeface="Eras UAJY" pitchFamily="34" charset="0"/>
            </a:endParaRPr>
          </a:p>
        </p:txBody>
      </p:sp>
      <p:pic>
        <p:nvPicPr>
          <p:cNvPr id="6" name="Content Placeholder 5"/>
          <p:cNvPicPr>
            <a:picLocks noGrp="1" noChangeAspect="1"/>
          </p:cNvPicPr>
          <p:nvPr>
            <p:ph sz="half" idx="4294967295"/>
          </p:nvPr>
        </p:nvPicPr>
        <p:blipFill>
          <a:blip r:embed="rId2"/>
          <a:stretch>
            <a:fillRect/>
          </a:stretch>
        </p:blipFill>
        <p:spPr>
          <a:xfrm>
            <a:off x="4335223" y="2491582"/>
            <a:ext cx="6834436" cy="3277847"/>
          </a:xfrm>
          <a:prstGeom prst="rect">
            <a:avLst/>
          </a:prstGeom>
        </p:spPr>
      </p:pic>
      <p:sp>
        <p:nvSpPr>
          <p:cNvPr id="2" name="TextBox 1">
            <a:extLst>
              <a:ext uri="{FF2B5EF4-FFF2-40B4-BE49-F238E27FC236}">
                <a16:creationId xmlns:a16="http://schemas.microsoft.com/office/drawing/2014/main" id="{6780A369-BA60-2896-3FCA-00EE1B3DE0BA}"/>
              </a:ext>
            </a:extLst>
          </p:cNvPr>
          <p:cNvSpPr txBox="1"/>
          <p:nvPr/>
        </p:nvSpPr>
        <p:spPr>
          <a:xfrm>
            <a:off x="4190260" y="5912528"/>
            <a:ext cx="3940759" cy="646331"/>
          </a:xfrm>
          <a:prstGeom prst="rect">
            <a:avLst/>
          </a:prstGeom>
          <a:noFill/>
        </p:spPr>
        <p:txBody>
          <a:bodyPr wrap="none" rtlCol="0">
            <a:spAutoFit/>
          </a:bodyPr>
          <a:lstStyle/>
          <a:p>
            <a:r>
              <a:rPr lang="en-US" dirty="0">
                <a:hlinkClick r:id="rId3"/>
              </a:rPr>
              <a:t>Decision Tree: Important things to know</a:t>
            </a:r>
          </a:p>
          <a:p>
            <a:endParaRPr lang="id-ID" dirty="0"/>
          </a:p>
        </p:txBody>
      </p:sp>
    </p:spTree>
    <p:extLst>
      <p:ext uri="{BB962C8B-B14F-4D97-AF65-F5344CB8AC3E}">
        <p14:creationId xmlns:p14="http://schemas.microsoft.com/office/powerpoint/2010/main" val="53754034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a:bodyPr>
          <a:lstStyle/>
          <a:p>
            <a:pPr eaLnBrk="1" hangingPunct="1"/>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Two methods to control complexity and prevent overfitting are pre-pruning (stopping tree construction early) and post-pruning (removing or collapsing nodes with little information).</a:t>
            </a:r>
          </a:p>
          <a:p>
            <a:pPr eaLnBrk="1" hangingPunct="1">
              <a:defRPr/>
            </a:pPr>
            <a:r>
              <a:rPr lang="en-US" dirty="0"/>
              <a:t>Possible criteria for pre-pruning include limiting the maximum depth of the tree and limiting the maximum number of leaves.</a:t>
            </a:r>
          </a:p>
          <a:p>
            <a:pPr eaLnBrk="1" hangingPunct="1">
              <a:defRPr/>
            </a:pPr>
            <a:r>
              <a:rPr lang="en-US" dirty="0"/>
              <a:t>Decision Trees in scikit-learn are implemented in the </a:t>
            </a:r>
            <a:r>
              <a:rPr lang="en-US" dirty="0" err="1"/>
              <a:t>DecisionTreeRegressor</a:t>
            </a:r>
            <a:r>
              <a:rPr lang="en-US" dirty="0"/>
              <a:t> and </a:t>
            </a:r>
            <a:r>
              <a:rPr lang="en-US" dirty="0" err="1"/>
              <a:t>DecisionTreeClassifier</a:t>
            </a:r>
            <a:r>
              <a:rPr lang="en-US" dirty="0"/>
              <a:t> classes, with only pre-pruning currently supported.</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22</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423232150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15B1BA-3629-1695-D348-BD0C721174E8}"/>
              </a:ext>
            </a:extLst>
          </p:cNvPr>
          <p:cNvSpPr>
            <a:spLocks noGrp="1"/>
          </p:cNvSpPr>
          <p:nvPr>
            <p:ph type="title"/>
          </p:nvPr>
        </p:nvSpPr>
        <p:spPr/>
        <p:txBody>
          <a:bodyPr>
            <a:normAutofit fontScale="90000"/>
          </a:bodyPr>
          <a:lstStyle/>
          <a:p>
            <a:r>
              <a:rPr lang="en-US" dirty="0"/>
              <a:t>Decision Tree Code Ex</a:t>
            </a:r>
            <a:endParaRPr lang="id-ID" dirty="0"/>
          </a:p>
        </p:txBody>
      </p:sp>
      <p:sp>
        <p:nvSpPr>
          <p:cNvPr id="5" name="Content Placeholder 4">
            <a:extLst>
              <a:ext uri="{FF2B5EF4-FFF2-40B4-BE49-F238E27FC236}">
                <a16:creationId xmlns:a16="http://schemas.microsoft.com/office/drawing/2014/main" id="{61527BEC-6F28-E0EE-9412-8871F4336E13}"/>
              </a:ext>
            </a:extLst>
          </p:cNvPr>
          <p:cNvSpPr>
            <a:spLocks noGrp="1"/>
          </p:cNvSpPr>
          <p:nvPr>
            <p:ph idx="1"/>
          </p:nvPr>
        </p:nvSpPr>
        <p:spPr/>
        <p:txBody>
          <a:bodyPr>
            <a:normAutofit fontScale="92500" lnSpcReduction="10000"/>
          </a:bodyPr>
          <a:lstStyle/>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sklearn.tree</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DecisionTreeClassifier</a:t>
            </a: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sklearn.model_selection</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GridSearchCV</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DT = </a:t>
            </a:r>
            <a:r>
              <a:rPr lang="en-US" sz="2000" dirty="0" err="1">
                <a:latin typeface="Courier New" panose="02070309020205020404" pitchFamily="49" charset="0"/>
                <a:cs typeface="Courier New" panose="02070309020205020404" pitchFamily="49" charset="0"/>
              </a:rPr>
              <a:t>DecisionTreeClassifier</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random_state</a:t>
            </a:r>
            <a:r>
              <a:rPr lang="en-US" sz="2000" dirty="0">
                <a:latin typeface="Courier New" panose="02070309020205020404" pitchFamily="49" charset="0"/>
                <a:cs typeface="Courier New" panose="02070309020205020404" pitchFamily="49" charset="0"/>
              </a:rPr>
              <a:t>=0)</a:t>
            </a:r>
          </a:p>
          <a:p>
            <a:pPr marL="0" indent="0">
              <a:buNone/>
            </a:pPr>
            <a:r>
              <a:rPr lang="en-US" sz="2000" dirty="0" err="1">
                <a:latin typeface="Courier New" panose="02070309020205020404" pitchFamily="49" charset="0"/>
                <a:cs typeface="Courier New" panose="02070309020205020404" pitchFamily="49" charset="0"/>
              </a:rPr>
              <a:t>pipe_DT</a:t>
            </a:r>
            <a:r>
              <a:rPr lang="en-US" sz="2000" dirty="0">
                <a:latin typeface="Courier New" panose="02070309020205020404" pitchFamily="49" charset="0"/>
                <a:cs typeface="Courier New" panose="02070309020205020404" pitchFamily="49" charset="0"/>
              </a:rPr>
              <a:t> = Pipeline(steps=[(‘scale’,…),(‘</a:t>
            </a:r>
            <a:r>
              <a:rPr lang="en-US" sz="2000" dirty="0" err="1">
                <a:latin typeface="Courier New" panose="02070309020205020404" pitchFamily="49" charset="0"/>
                <a:cs typeface="Courier New" panose="02070309020205020404" pitchFamily="49" charset="0"/>
              </a:rPr>
              <a:t>feat_select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’,DT)])</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params_DT</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feat_select__k</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__criterion’: [‘</a:t>
            </a:r>
            <a:r>
              <a:rPr lang="en-US" sz="2000" dirty="0" err="1">
                <a:latin typeface="Courier New" panose="02070309020205020404" pitchFamily="49" charset="0"/>
                <a:cs typeface="Courier New" panose="02070309020205020404" pitchFamily="49" charset="0"/>
              </a:rPr>
              <a:t>gini</a:t>
            </a:r>
            <a:r>
              <a:rPr lang="en-US" sz="2000" dirty="0">
                <a:latin typeface="Courier New" panose="02070309020205020404" pitchFamily="49" charset="0"/>
                <a:cs typeface="Courier New" panose="02070309020205020404" pitchFamily="49" charset="0"/>
              </a:rPr>
              <a:t>’,’entropy’],</a:t>
            </a:r>
          </a:p>
          <a:p>
            <a:pPr marL="0" indent="0">
              <a:buNone/>
            </a:pP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a:t>
            </a:r>
            <a:r>
              <a:rPr lang="en-US" sz="2000" dirty="0" err="1">
                <a:latin typeface="Courier New" panose="02070309020205020404" pitchFamily="49" charset="0"/>
                <a:cs typeface="Courier New" panose="02070309020205020404" pitchFamily="49" charset="0"/>
              </a:rPr>
              <a:t>max_depth</a:t>
            </a:r>
            <a:r>
              <a:rPr lang="en-US" sz="2000" dirty="0">
                <a:latin typeface="Courier New" panose="02070309020205020404" pitchFamily="49" charset="0"/>
                <a:cs typeface="Courier New" panose="02070309020205020404" pitchFamily="49" charset="0"/>
              </a:rPr>
              <a:t>’:[2,3,4,5]}</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GSCV_DT = </a:t>
            </a:r>
            <a:r>
              <a:rPr lang="en-US" sz="2000" dirty="0" err="1">
                <a:latin typeface="Courier New" panose="02070309020205020404" pitchFamily="49" charset="0"/>
                <a:cs typeface="Courier New" panose="02070309020205020404" pitchFamily="49" charset="0"/>
              </a:rPr>
              <a:t>GridSearchCV</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pipe_DT,params_DT,cv</a:t>
            </a:r>
            <a:r>
              <a:rPr lang="en-US" sz="2000" dirty="0">
                <a:latin typeface="Courier New" panose="02070309020205020404" pitchFamily="49" charset="0"/>
                <a:cs typeface="Courier New" panose="02070309020205020404" pitchFamily="49" charset="0"/>
              </a:rPr>
              <a:t>=5)</a:t>
            </a:r>
          </a:p>
          <a:p>
            <a:pPr marL="0" indent="0">
              <a:buNone/>
            </a:pPr>
            <a:r>
              <a:rPr lang="en-US" sz="2000" dirty="0" err="1">
                <a:latin typeface="Courier New" panose="02070309020205020404" pitchFamily="49" charset="0"/>
                <a:cs typeface="Courier New" panose="02070309020205020404" pitchFamily="49" charset="0"/>
              </a:rPr>
              <a:t>GSCV_DT.fit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X_train,y_train</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GSCV_DT.score</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X_test,y_test</a:t>
            </a:r>
            <a:r>
              <a:rPr lang="en-US" sz="2000" dirty="0">
                <a:latin typeface="Courier New" panose="02070309020205020404" pitchFamily="49" charset="0"/>
                <a:cs typeface="Courier New" panose="02070309020205020404" pitchFamily="49" charset="0"/>
              </a:rPr>
              <a:t>)</a:t>
            </a:r>
          </a:p>
          <a:p>
            <a:pPr marL="0" indent="0">
              <a:buNone/>
            </a:pPr>
            <a:endParaRPr lang="id-ID"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endParaRPr lang="id-ID"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00525330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Ensembles combine multiple machine learning models to enhance overall model performance and accuracy.</a:t>
            </a:r>
          </a:p>
          <a:p>
            <a:pPr eaLnBrk="1" hangingPunct="1">
              <a:defRPr/>
            </a:pPr>
            <a:r>
              <a:rPr lang="en-US" dirty="0">
                <a:latin typeface="Calibri" panose="020F0502020204030204" pitchFamily="34" charset="0"/>
              </a:rPr>
              <a:t>Two notable ensemble models that utilize Decision Trees as their foundational elements are Random Forest and Gradient Boosted Trees.</a:t>
            </a:r>
          </a:p>
          <a:p>
            <a:pPr eaLnBrk="1" hangingPunct="1">
              <a:defRPr/>
            </a:pPr>
            <a:r>
              <a:rPr lang="en-US" b="0" i="0" dirty="0">
                <a:effectLst/>
                <a:latin typeface="__fkGroteskNeue_598ab8"/>
              </a:rPr>
              <a:t> Both Random Forest and Gradient Boosted Trees have demonstrated effectiveness across various datasets for tasks involving classification and regression.</a:t>
            </a:r>
            <a:endParaRPr lang="en-US" dirty="0">
              <a:latin typeface="Calibri" panose="020F0502020204030204" pitchFamily="34" charset="0"/>
            </a:endParaRP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24</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347243574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Random Forest consists of multiple Decision Trees, each slightly different from the others.</a:t>
            </a:r>
          </a:p>
          <a:p>
            <a:pPr eaLnBrk="1" hangingPunct="1">
              <a:defRPr/>
            </a:pPr>
            <a:r>
              <a:rPr lang="en-US" dirty="0"/>
              <a:t>Each tree may perform well on certain data subsets, improving overall prediction accuracy.</a:t>
            </a:r>
          </a:p>
          <a:p>
            <a:pPr eaLnBrk="1" hangingPunct="1">
              <a:defRPr/>
            </a:pPr>
            <a:r>
              <a:rPr lang="en-US" dirty="0"/>
              <a:t>Trees are randomized by selecting different data points for tree construction and by choosing features for each split test.</a:t>
            </a:r>
            <a:endParaRPr lang="en-US" dirty="0">
              <a:latin typeface="Calibri" panose="020F0502020204030204" pitchFamily="34" charset="0"/>
            </a:endParaRP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25</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269446731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Bootstrap Sampling: A random subset of data points is selected with replacement from the original dataset.</a:t>
            </a:r>
          </a:p>
          <a:p>
            <a:pPr eaLnBrk="1" hangingPunct="1">
              <a:defRPr/>
            </a:pPr>
            <a:r>
              <a:rPr lang="en-US" dirty="0"/>
              <a:t>For a dataset ['a', 'b', 'c', 'd'], a bootstrap sample could be ['b', 'd', 'd', 'c'] or ['d', 'a', 'd', 'a’].</a:t>
            </a:r>
          </a:p>
          <a:p>
            <a:pPr eaLnBrk="1" hangingPunct="1">
              <a:defRPr/>
            </a:pPr>
            <a:r>
              <a:rPr lang="en-US" dirty="0"/>
              <a:t>The same data point can be included multiple times in the bootstrap sample.</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26</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104541224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A Decision Tree is constructed using the bootstrap sample created from the dataset.</a:t>
            </a:r>
          </a:p>
          <a:p>
            <a:pPr eaLnBrk="1" hangingPunct="1">
              <a:defRPr/>
            </a:pPr>
            <a:r>
              <a:rPr lang="en-US" dirty="0"/>
              <a:t>The algorithm randomly selects a subset of features to identify the best test at each node.</a:t>
            </a:r>
          </a:p>
          <a:p>
            <a:pPr eaLnBrk="1" hangingPunct="1">
              <a:defRPr/>
            </a:pPr>
            <a:r>
              <a:rPr lang="en-US" dirty="0"/>
              <a:t>This feature subset selection is performed independently at each node, allowing different nodes to utilize different feature subsets for decision-making.</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27</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235166077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lnSpcReduction="10000"/>
          </a:bodyPr>
          <a:lstStyle/>
          <a:p>
            <a:pPr eaLnBrk="1" hangingPunct="1">
              <a:defRPr/>
            </a:pPr>
            <a:r>
              <a:rPr lang="en-US" dirty="0"/>
              <a:t>The algorithm makes predictions for each tree in the "forest" and then aggregates these results.</a:t>
            </a:r>
          </a:p>
          <a:p>
            <a:pPr eaLnBrk="1" hangingPunct="1">
              <a:defRPr/>
            </a:pPr>
            <a:r>
              <a:rPr lang="en-US" dirty="0"/>
              <a:t>for regression, averaging the results per tree to get the final prediction</a:t>
            </a:r>
          </a:p>
          <a:p>
            <a:pPr eaLnBrk="1" hangingPunct="1">
              <a:defRPr/>
            </a:pPr>
            <a:r>
              <a:rPr lang="en-US" dirty="0"/>
              <a:t>for classification, a “soft voting” strategy was used</a:t>
            </a:r>
          </a:p>
          <a:p>
            <a:pPr eaLnBrk="1" hangingPunct="1">
              <a:defRPr/>
            </a:pPr>
            <a:r>
              <a:rPr lang="en-US" dirty="0"/>
              <a:t>Random Forest provides a more intuitive decision boundary, especially when using many trees (often hundreds or thousands), leading to finer bounds.</a:t>
            </a:r>
          </a:p>
          <a:p>
            <a:pPr eaLnBrk="1" hangingPunct="1">
              <a:defRPr/>
            </a:pPr>
            <a:r>
              <a:rPr lang="en-US" dirty="0">
                <a:hlinkClick r:id="rId2"/>
              </a:rPr>
              <a:t>What is Random Forest?</a:t>
            </a:r>
          </a:p>
          <a:p>
            <a:pPr marL="0" indent="0" eaLnBrk="1" hangingPunct="1">
              <a:buNone/>
              <a:defRPr/>
            </a:pPr>
            <a:endParaRPr lang="en-US" dirty="0"/>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28</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363359128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p:txBody>
      </p:sp>
      <p:pic>
        <p:nvPicPr>
          <p:cNvPr id="3" name="Content Placeholder 2"/>
          <p:cNvPicPr>
            <a:picLocks noGrp="1" noChangeAspect="1"/>
          </p:cNvPicPr>
          <p:nvPr>
            <p:ph sz="half" idx="4294967295"/>
          </p:nvPr>
        </p:nvPicPr>
        <p:blipFill>
          <a:blip r:embed="rId2"/>
          <a:stretch>
            <a:fillRect/>
          </a:stretch>
        </p:blipFill>
        <p:spPr>
          <a:xfrm>
            <a:off x="4344305" y="859552"/>
            <a:ext cx="7260771" cy="4652666"/>
          </a:xfrm>
          <a:prstGeom prst="rect">
            <a:avLst/>
          </a:prstGeom>
        </p:spPr>
      </p:pic>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29</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343398018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96088-2297-8F97-D962-4877BDA550AA}"/>
              </a:ext>
            </a:extLst>
          </p:cNvPr>
          <p:cNvSpPr>
            <a:spLocks noGrp="1"/>
          </p:cNvSpPr>
          <p:nvPr>
            <p:ph type="title"/>
          </p:nvPr>
        </p:nvSpPr>
        <p:spPr/>
        <p:txBody>
          <a:bodyPr>
            <a:normAutofit fontScale="90000"/>
          </a:bodyPr>
          <a:lstStyle/>
          <a:p>
            <a:r>
              <a:rPr lang="en-US" dirty="0"/>
              <a:t>Machine Learning Models Simply Explained</a:t>
            </a:r>
            <a:endParaRPr lang="id-ID" dirty="0"/>
          </a:p>
        </p:txBody>
      </p:sp>
      <p:sp>
        <p:nvSpPr>
          <p:cNvPr id="3" name="Content Placeholder 2">
            <a:extLst>
              <a:ext uri="{FF2B5EF4-FFF2-40B4-BE49-F238E27FC236}">
                <a16:creationId xmlns:a16="http://schemas.microsoft.com/office/drawing/2014/main" id="{B5A36B55-5979-4C83-B5F6-D80F96E87619}"/>
              </a:ext>
            </a:extLst>
          </p:cNvPr>
          <p:cNvSpPr>
            <a:spLocks noGrp="1"/>
          </p:cNvSpPr>
          <p:nvPr>
            <p:ph idx="1"/>
          </p:nvPr>
        </p:nvSpPr>
        <p:spPr/>
        <p:txBody>
          <a:bodyPr/>
          <a:lstStyle/>
          <a:p>
            <a:r>
              <a:rPr lang="id-ID" dirty="0">
                <a:hlinkClick r:id="rId2"/>
              </a:rPr>
              <a:t>https://youtu.be/yN7ypxC7838?si=F32xnhqypKB0TeVH</a:t>
            </a:r>
            <a:endParaRPr lang="en-US" dirty="0"/>
          </a:p>
          <a:p>
            <a:r>
              <a:rPr lang="en-US" dirty="0">
                <a:hlinkClick r:id="rId3"/>
              </a:rPr>
              <a:t>https://youtu.be/BT6Aw6Q75Yg?si=Sh_FyQgE9udXyPzQ</a:t>
            </a:r>
            <a:endParaRPr lang="en-US" dirty="0"/>
          </a:p>
          <a:p>
            <a:endParaRPr lang="en-US" dirty="0"/>
          </a:p>
          <a:p>
            <a:endParaRPr lang="id-ID" dirty="0"/>
          </a:p>
        </p:txBody>
      </p:sp>
    </p:spTree>
    <p:extLst>
      <p:ext uri="{BB962C8B-B14F-4D97-AF65-F5344CB8AC3E}">
        <p14:creationId xmlns:p14="http://schemas.microsoft.com/office/powerpoint/2010/main" val="421302747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marL="457200" lvl="1" indent="0" eaLnBrk="1" hangingPunct="1">
              <a:buNone/>
              <a:defRPr/>
            </a:pPr>
            <a:r>
              <a:rPr lang="en-US" dirty="0"/>
              <a:t>Random Forest provides feature </a:t>
            </a:r>
            <a:r>
              <a:rPr lang="en-US" dirty="0" err="1"/>
              <a:t>importances</a:t>
            </a:r>
            <a:r>
              <a:rPr lang="en-US" dirty="0"/>
              <a:t>, which are calculated by combining the feature </a:t>
            </a:r>
            <a:r>
              <a:rPr lang="en-US" dirty="0" err="1"/>
              <a:t>importances</a:t>
            </a:r>
            <a:r>
              <a:rPr lang="en-US" dirty="0"/>
              <a:t> of each tree in the Random Forest</a:t>
            </a:r>
          </a:p>
        </p:txBody>
      </p:sp>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30</a:t>
            </a:fld>
            <a:endParaRPr lang="en-US" altLang="en-US">
              <a:solidFill>
                <a:srgbClr val="FFCC66"/>
              </a:solidFill>
              <a:latin typeface="Eras UAJY" pitchFamily="34" charset="0"/>
            </a:endParaRPr>
          </a:p>
        </p:txBody>
      </p:sp>
      <p:pic>
        <p:nvPicPr>
          <p:cNvPr id="5" name="Content Placeholder 4"/>
          <p:cNvPicPr>
            <a:picLocks noGrp="1" noChangeAspect="1"/>
          </p:cNvPicPr>
          <p:nvPr>
            <p:ph sz="half" idx="4294967295"/>
          </p:nvPr>
        </p:nvPicPr>
        <p:blipFill>
          <a:blip r:embed="rId2"/>
          <a:stretch>
            <a:fillRect/>
          </a:stretch>
        </p:blipFill>
        <p:spPr>
          <a:xfrm>
            <a:off x="4645216" y="2249714"/>
            <a:ext cx="6214450" cy="4106636"/>
          </a:xfrm>
          <a:prstGeom prst="rect">
            <a:avLst/>
          </a:prstGeom>
        </p:spPr>
      </p:pic>
    </p:spTree>
    <p:extLst>
      <p:ext uri="{BB962C8B-B14F-4D97-AF65-F5344CB8AC3E}">
        <p14:creationId xmlns:p14="http://schemas.microsoft.com/office/powerpoint/2010/main" val="374228481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Reliable, often works well without heavy parameter tuning, and does not require data scaling.</a:t>
            </a:r>
          </a:p>
          <a:p>
            <a:pPr eaLnBrk="1" hangingPunct="1">
              <a:defRPr/>
            </a:pPr>
            <a:r>
              <a:rPr lang="en-US" dirty="0"/>
              <a:t>Tends to perform poorly on incomplete and very high-dimensional data, such as text data.</a:t>
            </a:r>
          </a:p>
          <a:p>
            <a:pPr eaLnBrk="1" hangingPunct="1">
              <a:defRPr/>
            </a:pPr>
            <a:r>
              <a:rPr lang="en-US" dirty="0"/>
              <a:t>Requires more memory and is slower to train and predict than linear models.</a:t>
            </a:r>
          </a:p>
          <a:p>
            <a:pPr eaLnBrk="1" hangingPunct="1">
              <a:defRPr/>
            </a:pPr>
            <a:r>
              <a:rPr lang="en-US" dirty="0"/>
              <a:t>Key Parameters to Adjust: </a:t>
            </a:r>
            <a:r>
              <a:rPr lang="en-US" dirty="0" err="1"/>
              <a:t>n_estimators</a:t>
            </a:r>
            <a:r>
              <a:rPr lang="en-US" dirty="0"/>
              <a:t>, </a:t>
            </a:r>
            <a:r>
              <a:rPr lang="en-US" dirty="0" err="1"/>
              <a:t>max_features</a:t>
            </a:r>
            <a:r>
              <a:rPr lang="en-US" dirty="0"/>
              <a:t>, and possibly pre-pruning options like </a:t>
            </a:r>
            <a:r>
              <a:rPr lang="en-US" dirty="0" err="1"/>
              <a:t>max_depth</a:t>
            </a:r>
            <a:r>
              <a:rPr lang="en-US" dirty="0"/>
              <a:t>.</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31</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385804007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Gradient Boosting Tree - Sequential Tree Building: Each tree corrects the errors of the previous one.</a:t>
            </a:r>
          </a:p>
          <a:p>
            <a:pPr eaLnBrk="1" hangingPunct="1">
              <a:defRPr/>
            </a:pPr>
            <a:r>
              <a:rPr lang="en-US" dirty="0"/>
              <a:t>Typically uses very shallow trees (depth 1-5), reducing memory usage and speeding up predictions.</a:t>
            </a:r>
          </a:p>
          <a:p>
            <a:pPr eaLnBrk="1" hangingPunct="1">
              <a:defRPr/>
            </a:pPr>
            <a:r>
              <a:rPr lang="en-US" dirty="0"/>
              <a:t>By default, there is no randomization in a Gradient Boosting Tree; instead, strong </a:t>
            </a:r>
            <a:r>
              <a:rPr lang="en-US" dirty="0" err="1"/>
              <a:t>prepruning</a:t>
            </a:r>
            <a:r>
              <a:rPr lang="en-US" dirty="0"/>
              <a:t> is used</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32</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327645555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The main idea behind Gradient Boosting Trees is to combine many simple models (in this context known as weak learners), such as shallow trees</a:t>
            </a:r>
          </a:p>
          <a:p>
            <a:pPr eaLnBrk="1" hangingPunct="1">
              <a:defRPr/>
            </a:pPr>
            <a:r>
              <a:rPr lang="en-US" dirty="0"/>
              <a:t>Each tree can only provide good predictions on a portion of the data, and more trees are added to improve performance iteratively</a:t>
            </a:r>
          </a:p>
          <a:p>
            <a:pPr eaLnBrk="1" hangingPunct="1">
              <a:defRPr/>
            </a:pPr>
            <a:r>
              <a:rPr lang="en-US" dirty="0">
                <a:hlinkClick r:id="rId2"/>
              </a:rPr>
              <a:t>Visual Guide to Gradient Boosted Trees (</a:t>
            </a:r>
            <a:r>
              <a:rPr lang="en-US" dirty="0" err="1">
                <a:hlinkClick r:id="rId2"/>
              </a:rPr>
              <a:t>xgboost</a:t>
            </a:r>
            <a:r>
              <a:rPr lang="en-US" dirty="0">
                <a:hlinkClick r:id="rId2"/>
              </a:rPr>
              <a:t>)</a:t>
            </a:r>
          </a:p>
          <a:p>
            <a:pPr eaLnBrk="1" hangingPunct="1">
              <a:defRPr/>
            </a:pPr>
            <a:endParaRPr lang="en-US" dirty="0"/>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33</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363140510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lvl="1" eaLnBrk="1" hangingPunct="1">
              <a:defRPr/>
            </a:pPr>
            <a:r>
              <a:rPr lang="en-US" dirty="0"/>
              <a:t>The feature importance of Gradient Boosting Tree is somewhat similar to Random Forest, although Gradient Boosting Tree ignores some features</a:t>
            </a:r>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a:p>
            <a:pPr lvl="2" eaLnBrk="1" hangingPunct="1">
              <a:defRPr/>
            </a:pPr>
            <a:endParaRPr lang="en-US" dirty="0"/>
          </a:p>
        </p:txBody>
      </p:sp>
      <p:pic>
        <p:nvPicPr>
          <p:cNvPr id="3" name="Content Placeholder 2"/>
          <p:cNvPicPr>
            <a:picLocks noGrp="1" noChangeAspect="1"/>
          </p:cNvPicPr>
          <p:nvPr>
            <p:ph sz="half" idx="4294967295"/>
          </p:nvPr>
        </p:nvPicPr>
        <p:blipFill>
          <a:blip r:embed="rId2"/>
          <a:stretch>
            <a:fillRect/>
          </a:stretch>
        </p:blipFill>
        <p:spPr>
          <a:xfrm>
            <a:off x="4681842" y="2499519"/>
            <a:ext cx="6700985" cy="3575844"/>
          </a:xfrm>
          <a:prstGeom prst="rect">
            <a:avLst/>
          </a:prstGeom>
        </p:spPr>
      </p:pic>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34</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402897019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Ensembles of </a:t>
            </a:r>
            <a:r>
              <a:rPr lang="en-US" b="0" dirty="0">
                <a:solidFill>
                  <a:schemeClr val="bg1"/>
                </a:solidFill>
              </a:rPr>
              <a:t>Decision Trees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lvl="1" eaLnBrk="1" hangingPunct="1">
              <a:defRPr/>
            </a:pPr>
            <a:r>
              <a:rPr lang="en-US" sz="2800" dirty="0"/>
              <a:t>One of the most powerful and widely used models for supervised learning</a:t>
            </a:r>
          </a:p>
          <a:p>
            <a:pPr lvl="1" eaLnBrk="1" hangingPunct="1">
              <a:defRPr/>
            </a:pPr>
            <a:r>
              <a:rPr lang="en-US" sz="2800" dirty="0"/>
              <a:t>Requires careful parameter tuning and may take a long time to train</a:t>
            </a:r>
          </a:p>
          <a:p>
            <a:pPr lvl="1" eaLnBrk="1" hangingPunct="1">
              <a:defRPr/>
            </a:pPr>
            <a:r>
              <a:rPr lang="en-US" sz="2800" dirty="0"/>
              <a:t>The main key parameters of the model are </a:t>
            </a:r>
            <a:r>
              <a:rPr lang="en-US" sz="2800" dirty="0" err="1"/>
              <a:t>n_estimator</a:t>
            </a:r>
            <a:r>
              <a:rPr lang="en-US" sz="2800" dirty="0"/>
              <a:t>, and </a:t>
            </a:r>
            <a:r>
              <a:rPr lang="en-US" sz="2800" dirty="0" err="1"/>
              <a:t>learning_rate</a:t>
            </a:r>
            <a:r>
              <a:rPr lang="en-US" sz="2800" dirty="0"/>
              <a:t>, which controls the extent to which each tree is allowed to correct the errors of the previous tree</a:t>
            </a:r>
          </a:p>
          <a:p>
            <a:pPr lvl="1" eaLnBrk="1" hangingPunct="1">
              <a:defRPr/>
            </a:pPr>
            <a:r>
              <a:rPr lang="en-US" sz="2800" dirty="0" err="1"/>
              <a:t>max_depth</a:t>
            </a:r>
            <a:r>
              <a:rPr lang="en-US" sz="2800" dirty="0"/>
              <a:t> (or alternatively </a:t>
            </a:r>
            <a:r>
              <a:rPr lang="en-US" sz="2800" dirty="0" err="1"/>
              <a:t>max_leaf_nodes</a:t>
            </a:r>
            <a:r>
              <a:rPr lang="en-US" sz="2800" dirty="0"/>
              <a:t>), to reduce the complexity of each tree</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35</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41611313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15B1BA-3629-1695-D348-BD0C721174E8}"/>
              </a:ext>
            </a:extLst>
          </p:cNvPr>
          <p:cNvSpPr>
            <a:spLocks noGrp="1"/>
          </p:cNvSpPr>
          <p:nvPr>
            <p:ph type="title"/>
          </p:nvPr>
        </p:nvSpPr>
        <p:spPr/>
        <p:txBody>
          <a:bodyPr>
            <a:normAutofit fontScale="90000"/>
          </a:bodyPr>
          <a:lstStyle/>
          <a:p>
            <a:r>
              <a:rPr lang="en-US" dirty="0"/>
              <a:t>Random Forest Code Ex</a:t>
            </a:r>
            <a:endParaRPr lang="id-ID" dirty="0"/>
          </a:p>
        </p:txBody>
      </p:sp>
      <p:sp>
        <p:nvSpPr>
          <p:cNvPr id="5" name="Content Placeholder 4">
            <a:extLst>
              <a:ext uri="{FF2B5EF4-FFF2-40B4-BE49-F238E27FC236}">
                <a16:creationId xmlns:a16="http://schemas.microsoft.com/office/drawing/2014/main" id="{61527BEC-6F28-E0EE-9412-8871F4336E13}"/>
              </a:ext>
            </a:extLst>
          </p:cNvPr>
          <p:cNvSpPr>
            <a:spLocks noGrp="1"/>
          </p:cNvSpPr>
          <p:nvPr>
            <p:ph idx="1"/>
          </p:nvPr>
        </p:nvSpPr>
        <p:spPr/>
        <p:txBody>
          <a:bodyPr>
            <a:normAutofit fontScale="92500" lnSpcReduction="20000"/>
          </a:bodyPr>
          <a:lstStyle/>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sklearn.ensemble</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RandomForestClassifier</a:t>
            </a: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sklearn.model_selection</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GridSearchCV</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RF = </a:t>
            </a:r>
            <a:r>
              <a:rPr lang="en-US" sz="2000" dirty="0" err="1">
                <a:latin typeface="Courier New" panose="02070309020205020404" pitchFamily="49" charset="0"/>
                <a:cs typeface="Courier New" panose="02070309020205020404" pitchFamily="49" charset="0"/>
              </a:rPr>
              <a:t>RandomForestClassifier</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random_state</a:t>
            </a:r>
            <a:r>
              <a:rPr lang="en-US" sz="2000" dirty="0">
                <a:latin typeface="Courier New" panose="02070309020205020404" pitchFamily="49" charset="0"/>
                <a:cs typeface="Courier New" panose="02070309020205020404" pitchFamily="49" charset="0"/>
              </a:rPr>
              <a:t>=0)</a:t>
            </a:r>
          </a:p>
          <a:p>
            <a:pPr marL="0" indent="0">
              <a:buNone/>
            </a:pPr>
            <a:r>
              <a:rPr lang="en-US" sz="2000" dirty="0" err="1">
                <a:latin typeface="Courier New" panose="02070309020205020404" pitchFamily="49" charset="0"/>
                <a:cs typeface="Courier New" panose="02070309020205020404" pitchFamily="49" charset="0"/>
              </a:rPr>
              <a:t>pipe_RF</a:t>
            </a:r>
            <a:r>
              <a:rPr lang="en-US" sz="2000" dirty="0">
                <a:latin typeface="Courier New" panose="02070309020205020404" pitchFamily="49" charset="0"/>
                <a:cs typeface="Courier New" panose="02070309020205020404" pitchFamily="49" charset="0"/>
              </a:rPr>
              <a:t> = Pipeline(steps=[(‘scale’,…),(‘</a:t>
            </a:r>
            <a:r>
              <a:rPr lang="en-US" sz="2000" dirty="0" err="1">
                <a:latin typeface="Courier New" panose="02070309020205020404" pitchFamily="49" charset="0"/>
                <a:cs typeface="Courier New" panose="02070309020205020404" pitchFamily="49" charset="0"/>
              </a:rPr>
              <a:t>feat_select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’,RF)])</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params_RF</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feat_select__k</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a:t>
            </a:r>
            <a:r>
              <a:rPr lang="en-US" sz="2000" dirty="0" err="1">
                <a:latin typeface="Courier New" panose="02070309020205020404" pitchFamily="49" charset="0"/>
                <a:cs typeface="Courier New" panose="02070309020205020404" pitchFamily="49" charset="0"/>
              </a:rPr>
              <a:t>n_estimators</a:t>
            </a:r>
            <a:r>
              <a:rPr lang="en-US" sz="2000" dirty="0">
                <a:latin typeface="Courier New" panose="02070309020205020404" pitchFamily="49" charset="0"/>
                <a:cs typeface="Courier New" panose="02070309020205020404" pitchFamily="49" charset="0"/>
              </a:rPr>
              <a:t>’:[100,150,200],‘</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__criterion’: [‘</a:t>
            </a:r>
            <a:r>
              <a:rPr lang="en-US" sz="2000" dirty="0" err="1">
                <a:latin typeface="Courier New" panose="02070309020205020404" pitchFamily="49" charset="0"/>
                <a:cs typeface="Courier New" panose="02070309020205020404" pitchFamily="49" charset="0"/>
              </a:rPr>
              <a:t>gini</a:t>
            </a:r>
            <a:r>
              <a:rPr lang="en-US" sz="2000" dirty="0">
                <a:latin typeface="Courier New" panose="02070309020205020404" pitchFamily="49" charset="0"/>
                <a:cs typeface="Courier New" panose="02070309020205020404" pitchFamily="49" charset="0"/>
              </a:rPr>
              <a:t>’,’entropy’],‘</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a:t>
            </a:r>
            <a:r>
              <a:rPr lang="en-US" sz="2000" dirty="0" err="1">
                <a:latin typeface="Courier New" panose="02070309020205020404" pitchFamily="49" charset="0"/>
                <a:cs typeface="Courier New" panose="02070309020205020404" pitchFamily="49" charset="0"/>
              </a:rPr>
              <a:t>max_depth</a:t>
            </a:r>
            <a:r>
              <a:rPr lang="en-US" sz="2000" dirty="0">
                <a:latin typeface="Courier New" panose="02070309020205020404" pitchFamily="49" charset="0"/>
                <a:cs typeface="Courier New" panose="02070309020205020404" pitchFamily="49" charset="0"/>
              </a:rPr>
              <a:t>’:[2,3,4,5]}</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GSCV_RF = </a:t>
            </a:r>
            <a:r>
              <a:rPr lang="en-US" sz="2000" dirty="0" err="1">
                <a:latin typeface="Courier New" panose="02070309020205020404" pitchFamily="49" charset="0"/>
                <a:cs typeface="Courier New" panose="02070309020205020404" pitchFamily="49" charset="0"/>
              </a:rPr>
              <a:t>GridSearchCV</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pipe_RF,params_RF,cv</a:t>
            </a:r>
            <a:r>
              <a:rPr lang="en-US" sz="2000" dirty="0">
                <a:latin typeface="Courier New" panose="02070309020205020404" pitchFamily="49" charset="0"/>
                <a:cs typeface="Courier New" panose="02070309020205020404" pitchFamily="49" charset="0"/>
              </a:rPr>
              <a:t>=5)</a:t>
            </a:r>
          </a:p>
          <a:p>
            <a:pPr marL="0" indent="0">
              <a:buNone/>
            </a:pPr>
            <a:r>
              <a:rPr lang="en-US" sz="2000" dirty="0" err="1">
                <a:latin typeface="Courier New" panose="02070309020205020404" pitchFamily="49" charset="0"/>
                <a:cs typeface="Courier New" panose="02070309020205020404" pitchFamily="49" charset="0"/>
              </a:rPr>
              <a:t>GSCV_RF.fit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X_train,y_train</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GSCV_RF.score</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X_test,y_test</a:t>
            </a:r>
            <a:r>
              <a:rPr lang="en-US" sz="2000" dirty="0">
                <a:latin typeface="Courier New" panose="02070309020205020404" pitchFamily="49" charset="0"/>
                <a:cs typeface="Courier New" panose="02070309020205020404" pitchFamily="49" charset="0"/>
              </a:rPr>
              <a:t>)</a:t>
            </a:r>
          </a:p>
          <a:p>
            <a:pPr marL="0" indent="0">
              <a:buNone/>
            </a:pPr>
            <a:endParaRPr lang="id-ID"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endParaRPr lang="id-ID"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2736986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15B1BA-3629-1695-D348-BD0C721174E8}"/>
              </a:ext>
            </a:extLst>
          </p:cNvPr>
          <p:cNvSpPr>
            <a:spLocks noGrp="1"/>
          </p:cNvSpPr>
          <p:nvPr>
            <p:ph type="title"/>
          </p:nvPr>
        </p:nvSpPr>
        <p:spPr/>
        <p:txBody>
          <a:bodyPr>
            <a:normAutofit fontScale="90000"/>
          </a:bodyPr>
          <a:lstStyle/>
          <a:p>
            <a:r>
              <a:rPr lang="en-US" dirty="0" err="1"/>
              <a:t>GradientBoostedTree</a:t>
            </a:r>
            <a:r>
              <a:rPr lang="en-US" dirty="0"/>
              <a:t> Code Ex</a:t>
            </a:r>
            <a:endParaRPr lang="id-ID" dirty="0"/>
          </a:p>
        </p:txBody>
      </p:sp>
      <p:sp>
        <p:nvSpPr>
          <p:cNvPr id="5" name="Content Placeholder 4">
            <a:extLst>
              <a:ext uri="{FF2B5EF4-FFF2-40B4-BE49-F238E27FC236}">
                <a16:creationId xmlns:a16="http://schemas.microsoft.com/office/drawing/2014/main" id="{61527BEC-6F28-E0EE-9412-8871F4336E13}"/>
              </a:ext>
            </a:extLst>
          </p:cNvPr>
          <p:cNvSpPr>
            <a:spLocks noGrp="1"/>
          </p:cNvSpPr>
          <p:nvPr>
            <p:ph idx="1"/>
          </p:nvPr>
        </p:nvSpPr>
        <p:spPr/>
        <p:txBody>
          <a:bodyPr>
            <a:normAutofit fontScale="92500" lnSpcReduction="20000"/>
          </a:bodyPr>
          <a:lstStyle/>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sklearn.ensemble</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GradientBoostingClassifier</a:t>
            </a: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sklearn.model_selection</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GridSearchCV</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GBT = </a:t>
            </a:r>
            <a:r>
              <a:rPr lang="en-US" sz="2000" dirty="0" err="1">
                <a:latin typeface="Courier New" panose="02070309020205020404" pitchFamily="49" charset="0"/>
                <a:cs typeface="Courier New" panose="02070309020205020404" pitchFamily="49" charset="0"/>
              </a:rPr>
              <a:t>GradientBoostingClassifier</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random_state</a:t>
            </a:r>
            <a:r>
              <a:rPr lang="en-US" sz="2000" dirty="0">
                <a:latin typeface="Courier New" panose="02070309020205020404" pitchFamily="49" charset="0"/>
                <a:cs typeface="Courier New" panose="02070309020205020404" pitchFamily="49" charset="0"/>
              </a:rPr>
              <a:t>=0)</a:t>
            </a:r>
          </a:p>
          <a:p>
            <a:pPr marL="0" indent="0">
              <a:buNone/>
            </a:pPr>
            <a:r>
              <a:rPr lang="en-US" sz="2000" dirty="0" err="1">
                <a:latin typeface="Courier New" panose="02070309020205020404" pitchFamily="49" charset="0"/>
                <a:cs typeface="Courier New" panose="02070309020205020404" pitchFamily="49" charset="0"/>
              </a:rPr>
              <a:t>pipe_GBT</a:t>
            </a:r>
            <a:r>
              <a:rPr lang="en-US" sz="2000" dirty="0">
                <a:latin typeface="Courier New" panose="02070309020205020404" pitchFamily="49" charset="0"/>
                <a:cs typeface="Courier New" panose="02070309020205020404" pitchFamily="49" charset="0"/>
              </a:rPr>
              <a:t> = Pipeline(steps=[(‘scale’,…),(‘</a:t>
            </a:r>
            <a:r>
              <a:rPr lang="en-US" sz="2000" dirty="0" err="1">
                <a:latin typeface="Courier New" panose="02070309020205020404" pitchFamily="49" charset="0"/>
                <a:cs typeface="Courier New" panose="02070309020205020404" pitchFamily="49" charset="0"/>
              </a:rPr>
              <a:t>feat_select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’,GBT)])</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params_GBT</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feat_select__k</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a:t>
            </a:r>
            <a:r>
              <a:rPr lang="en-US" sz="2000" dirty="0" err="1">
                <a:latin typeface="Courier New" panose="02070309020205020404" pitchFamily="49" charset="0"/>
                <a:cs typeface="Courier New" panose="02070309020205020404" pitchFamily="49" charset="0"/>
              </a:rPr>
              <a:t>n_estimators</a:t>
            </a:r>
            <a:r>
              <a:rPr lang="en-US" sz="2000" dirty="0">
                <a:latin typeface="Courier New" panose="02070309020205020404" pitchFamily="49" charset="0"/>
                <a:cs typeface="Courier New" panose="02070309020205020404" pitchFamily="49" charset="0"/>
              </a:rPr>
              <a:t>’:[100,150,200],‘</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__criterion’: [‘friedman_</a:t>
            </a:r>
            <a:r>
              <a:rPr lang="en-US" sz="2000" dirty="0" err="1">
                <a:latin typeface="Courier New" panose="02070309020205020404" pitchFamily="49" charset="0"/>
                <a:cs typeface="Courier New" panose="02070309020205020404" pitchFamily="49" charset="0"/>
              </a:rPr>
              <a:t>mse</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squared_error</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a:t>
            </a:r>
            <a:r>
              <a:rPr lang="en-US" sz="2000" dirty="0" err="1">
                <a:latin typeface="Courier New" panose="02070309020205020404" pitchFamily="49" charset="0"/>
                <a:cs typeface="Courier New" panose="02070309020205020404" pitchFamily="49" charset="0"/>
              </a:rPr>
              <a:t>max_depth</a:t>
            </a:r>
            <a:r>
              <a:rPr lang="en-US" sz="2000" dirty="0">
                <a:latin typeface="Courier New" panose="02070309020205020404" pitchFamily="49" charset="0"/>
                <a:cs typeface="Courier New" panose="02070309020205020404" pitchFamily="49" charset="0"/>
              </a:rPr>
              <a:t>’:[2,3,4,5],’</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a:t>
            </a:r>
            <a:r>
              <a:rPr lang="en-US" sz="2000" dirty="0" err="1">
                <a:latin typeface="Courier New" panose="02070309020205020404" pitchFamily="49" charset="0"/>
                <a:cs typeface="Courier New" panose="02070309020205020404" pitchFamily="49" charset="0"/>
              </a:rPr>
              <a:t>learning_rate</a:t>
            </a:r>
            <a:r>
              <a:rPr lang="en-US" sz="2000">
                <a:latin typeface="Courier New" panose="02070309020205020404" pitchFamily="49" charset="0"/>
                <a:cs typeface="Courier New" panose="02070309020205020404" pitchFamily="49" charset="0"/>
              </a:rPr>
              <a:t>’:[0.1,1,10]}</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GSCV_GBT = </a:t>
            </a:r>
            <a:r>
              <a:rPr lang="en-US" sz="2000" dirty="0" err="1">
                <a:latin typeface="Courier New" panose="02070309020205020404" pitchFamily="49" charset="0"/>
                <a:cs typeface="Courier New" panose="02070309020205020404" pitchFamily="49" charset="0"/>
              </a:rPr>
              <a:t>GridSearchCV</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pipe_GBT,params_GBT,cv</a:t>
            </a:r>
            <a:r>
              <a:rPr lang="en-US" sz="2000" dirty="0">
                <a:latin typeface="Courier New" panose="02070309020205020404" pitchFamily="49" charset="0"/>
                <a:cs typeface="Courier New" panose="02070309020205020404" pitchFamily="49" charset="0"/>
              </a:rPr>
              <a:t>=5)</a:t>
            </a:r>
          </a:p>
          <a:p>
            <a:pPr marL="0" indent="0">
              <a:buNone/>
            </a:pPr>
            <a:r>
              <a:rPr lang="en-US" sz="2000" dirty="0" err="1">
                <a:latin typeface="Courier New" panose="02070309020205020404" pitchFamily="49" charset="0"/>
                <a:cs typeface="Courier New" panose="02070309020205020404" pitchFamily="49" charset="0"/>
              </a:rPr>
              <a:t>GSCV_GBT.fit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X_train,y_train</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GSCV_GBT.score</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X_test,y_test</a:t>
            </a:r>
            <a:r>
              <a:rPr lang="en-US" sz="2000" dirty="0">
                <a:latin typeface="Courier New" panose="02070309020205020404" pitchFamily="49" charset="0"/>
                <a:cs typeface="Courier New" panose="02070309020205020404" pitchFamily="49" charset="0"/>
              </a:rPr>
              <a:t>)</a:t>
            </a:r>
          </a:p>
          <a:p>
            <a:pPr marL="0" indent="0">
              <a:buNone/>
            </a:pPr>
            <a:endParaRPr lang="id-ID"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endParaRPr lang="id-ID"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67883434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5E8-DC31-49A5-966B-F70DFE9CB296}"/>
              </a:ext>
            </a:extLst>
          </p:cNvPr>
          <p:cNvSpPr>
            <a:spLocks noGrp="1"/>
          </p:cNvSpPr>
          <p:nvPr>
            <p:ph type="title"/>
          </p:nvPr>
        </p:nvSpPr>
        <p:spPr>
          <a:xfrm>
            <a:off x="838200" y="1769083"/>
            <a:ext cx="10515600" cy="493601"/>
          </a:xfrm>
        </p:spPr>
        <p:txBody>
          <a:bodyPr>
            <a:normAutofit fontScale="90000"/>
          </a:bodyPr>
          <a:lstStyle/>
          <a:p>
            <a:pPr algn="ctr"/>
            <a:r>
              <a:rPr lang="en-US" dirty="0">
                <a:solidFill>
                  <a:schemeClr val="bg1"/>
                </a:solidFill>
                <a:cs typeface="Calibri Light"/>
              </a:rPr>
              <a:t>Logistic Regression</a:t>
            </a:r>
            <a:endParaRPr lang="en-US" dirty="0">
              <a:solidFill>
                <a:schemeClr val="bg1"/>
              </a:solidFill>
            </a:endParaRPr>
          </a:p>
        </p:txBody>
      </p:sp>
      <p:pic>
        <p:nvPicPr>
          <p:cNvPr id="5" name="Picture 4" descr="Icon&#10;&#10;Description automatically generated">
            <a:extLst>
              <a:ext uri="{FF2B5EF4-FFF2-40B4-BE49-F238E27FC236}">
                <a16:creationId xmlns:a16="http://schemas.microsoft.com/office/drawing/2014/main" id="{CC01F154-F881-42C6-9672-85D7B1EC9F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000" y="2451370"/>
            <a:ext cx="2160000" cy="2160000"/>
          </a:xfrm>
          <a:prstGeom prst="rect">
            <a:avLst/>
          </a:prstGeom>
        </p:spPr>
      </p:pic>
    </p:spTree>
    <p:extLst>
      <p:ext uri="{BB962C8B-B14F-4D97-AF65-F5344CB8AC3E}">
        <p14:creationId xmlns:p14="http://schemas.microsoft.com/office/powerpoint/2010/main" val="247423299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54E89-121D-DC55-9ADD-867F9F739430}"/>
              </a:ext>
            </a:extLst>
          </p:cNvPr>
          <p:cNvSpPr>
            <a:spLocks noGrp="1"/>
          </p:cNvSpPr>
          <p:nvPr>
            <p:ph type="title"/>
          </p:nvPr>
        </p:nvSpPr>
        <p:spPr/>
        <p:txBody>
          <a:bodyPr/>
          <a:lstStyle/>
          <a:p>
            <a:r>
              <a:rPr lang="en-US" dirty="0">
                <a:solidFill>
                  <a:schemeClr val="bg1"/>
                </a:solidFill>
              </a:rPr>
              <a:t>Logistic Regression</a:t>
            </a:r>
            <a:endParaRPr lang="id-ID" dirty="0">
              <a:solidFill>
                <a:schemeClr val="bg1"/>
              </a:solidFill>
            </a:endParaRPr>
          </a:p>
        </p:txBody>
      </p:sp>
      <p:sp>
        <p:nvSpPr>
          <p:cNvPr id="5" name="Content Placeholder 4">
            <a:extLst>
              <a:ext uri="{FF2B5EF4-FFF2-40B4-BE49-F238E27FC236}">
                <a16:creationId xmlns:a16="http://schemas.microsoft.com/office/drawing/2014/main" id="{C4BE28E3-C83B-E43D-08C8-3072624DEDBC}"/>
              </a:ext>
            </a:extLst>
          </p:cNvPr>
          <p:cNvSpPr>
            <a:spLocks noGrp="1"/>
          </p:cNvSpPr>
          <p:nvPr>
            <p:ph idx="1"/>
          </p:nvPr>
        </p:nvSpPr>
        <p:spPr/>
        <p:txBody>
          <a:bodyPr>
            <a:normAutofit/>
          </a:bodyPr>
          <a:lstStyle/>
          <a:p>
            <a:r>
              <a:rPr lang="en-US" dirty="0"/>
              <a:t>Logistic Regression is a basic but effective approach to linear and binary classification problems.</a:t>
            </a:r>
          </a:p>
          <a:p>
            <a:r>
              <a:rPr lang="en-US" dirty="0"/>
              <a:t>Even though it has the name 'regression', Logistic Regression is a classification model, not a regression model.</a:t>
            </a:r>
          </a:p>
          <a:p>
            <a:r>
              <a:rPr lang="en-US" dirty="0"/>
              <a:t>The workings behind Logistic Regression as a model for binary classification are based on 'likelihood’.</a:t>
            </a:r>
          </a:p>
        </p:txBody>
      </p:sp>
    </p:spTree>
    <p:extLst>
      <p:ext uri="{BB962C8B-B14F-4D97-AF65-F5344CB8AC3E}">
        <p14:creationId xmlns:p14="http://schemas.microsoft.com/office/powerpoint/2010/main" val="342819699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5E8-DC31-49A5-966B-F70DFE9CB296}"/>
              </a:ext>
            </a:extLst>
          </p:cNvPr>
          <p:cNvSpPr>
            <a:spLocks noGrp="1"/>
          </p:cNvSpPr>
          <p:nvPr>
            <p:ph type="title"/>
          </p:nvPr>
        </p:nvSpPr>
        <p:spPr>
          <a:xfrm>
            <a:off x="838200" y="1769083"/>
            <a:ext cx="10515600" cy="493601"/>
          </a:xfrm>
        </p:spPr>
        <p:txBody>
          <a:bodyPr>
            <a:normAutofit fontScale="90000"/>
          </a:bodyPr>
          <a:lstStyle/>
          <a:p>
            <a:pPr algn="ctr"/>
            <a:r>
              <a:rPr lang="en-US" dirty="0">
                <a:solidFill>
                  <a:schemeClr val="bg1"/>
                </a:solidFill>
                <a:cs typeface="Calibri Light"/>
              </a:rPr>
              <a:t>Classification and Regression</a:t>
            </a:r>
            <a:endParaRPr lang="en-US" dirty="0">
              <a:solidFill>
                <a:schemeClr val="bg1"/>
              </a:solidFill>
            </a:endParaRPr>
          </a:p>
        </p:txBody>
      </p:sp>
      <p:pic>
        <p:nvPicPr>
          <p:cNvPr id="5" name="Picture 4" descr="Icon&#10;&#10;Description automatically generated">
            <a:extLst>
              <a:ext uri="{FF2B5EF4-FFF2-40B4-BE49-F238E27FC236}">
                <a16:creationId xmlns:a16="http://schemas.microsoft.com/office/drawing/2014/main" id="{CC01F154-F881-42C6-9672-85D7B1EC9F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000" y="2451370"/>
            <a:ext cx="2160000" cy="2160000"/>
          </a:xfrm>
          <a:prstGeom prst="rect">
            <a:avLst/>
          </a:prstGeom>
        </p:spPr>
      </p:pic>
    </p:spTree>
    <p:extLst>
      <p:ext uri="{BB962C8B-B14F-4D97-AF65-F5344CB8AC3E}">
        <p14:creationId xmlns:p14="http://schemas.microsoft.com/office/powerpoint/2010/main" val="402100527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5" name="Title 1">
            <a:extLst>
              <a:ext uri="{FF2B5EF4-FFF2-40B4-BE49-F238E27FC236}">
                <a16:creationId xmlns:a16="http://schemas.microsoft.com/office/drawing/2014/main" id="{66332A23-4B22-2A69-B9BD-3604AE3E1C48}"/>
              </a:ext>
            </a:extLst>
          </p:cNvPr>
          <p:cNvSpPr>
            <a:spLocks noGrp="1"/>
          </p:cNvSpPr>
          <p:nvPr>
            <p:ph type="title"/>
          </p:nvPr>
        </p:nvSpPr>
        <p:spPr>
          <a:xfrm>
            <a:off x="838200" y="1152637"/>
            <a:ext cx="10515600" cy="493601"/>
          </a:xfrm>
        </p:spPr>
        <p:txBody>
          <a:bodyPr>
            <a:normAutofit fontScale="90000"/>
          </a:bodyPr>
          <a:lstStyle/>
          <a:p>
            <a:r>
              <a:rPr lang="en-US" dirty="0"/>
              <a:t>Logistic Regression</a:t>
            </a:r>
          </a:p>
        </p:txBody>
      </p:sp>
      <p:pic>
        <p:nvPicPr>
          <p:cNvPr id="2050" name="Picture 2" descr="Diagram, schematic&#10;&#10;Description automatically generated">
            <a:extLst>
              <a:ext uri="{FF2B5EF4-FFF2-40B4-BE49-F238E27FC236}">
                <a16:creationId xmlns:a16="http://schemas.microsoft.com/office/drawing/2014/main" id="{EB1D536A-1C6C-A0D9-7B8A-3D7CEDE7A27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838200" y="1835150"/>
            <a:ext cx="7000660" cy="3500330"/>
          </a:xfrm>
          <a:prstGeom prst="rect">
            <a:avLst/>
          </a:prstGeom>
          <a:solidFill>
            <a:srgbClr val="FFFFFF"/>
          </a:solidFill>
        </p:spPr>
      </p:pic>
      <p:sp>
        <p:nvSpPr>
          <p:cNvPr id="4" name="TextBox 3">
            <a:extLst>
              <a:ext uri="{FF2B5EF4-FFF2-40B4-BE49-F238E27FC236}">
                <a16:creationId xmlns:a16="http://schemas.microsoft.com/office/drawing/2014/main" id="{C25C122B-7548-FE56-BADA-8FC9BE6340E0}"/>
              </a:ext>
            </a:extLst>
          </p:cNvPr>
          <p:cNvSpPr txBox="1"/>
          <p:nvPr/>
        </p:nvSpPr>
        <p:spPr>
          <a:xfrm>
            <a:off x="7838861" y="1800225"/>
            <a:ext cx="4067390" cy="4154984"/>
          </a:xfrm>
          <a:prstGeom prst="rect">
            <a:avLst/>
          </a:prstGeom>
          <a:noFill/>
        </p:spPr>
        <p:txBody>
          <a:bodyPr wrap="square" rtlCol="0">
            <a:spAutoFit/>
          </a:bodyPr>
          <a:lstStyle/>
          <a:p>
            <a:pPr marL="342900" indent="-342900">
              <a:buFont typeface="Arial" panose="020B0604020202020204" pitchFamily="34" charset="0"/>
              <a:buChar char="•"/>
            </a:pPr>
            <a:r>
              <a:rPr lang="en-US" sz="2400" dirty="0"/>
              <a:t>Logistic Regression applies a sigmoid function to the results of a linear equation of input variables and produces a probabilistic output ranging between 0 and 1.</a:t>
            </a:r>
          </a:p>
          <a:p>
            <a:pPr marL="342900" indent="-342900">
              <a:buFont typeface="Arial" panose="020B0604020202020204" pitchFamily="34" charset="0"/>
              <a:buChar char="•"/>
            </a:pPr>
            <a:r>
              <a:rPr lang="en-US" sz="2400" dirty="0"/>
              <a:t>A threshold value is applied to the output to classify new data into a certain class.</a:t>
            </a:r>
            <a:endParaRPr lang="id-ID" sz="2400" dirty="0"/>
          </a:p>
          <a:p>
            <a:endParaRPr lang="id-ID" sz="2400" dirty="0"/>
          </a:p>
        </p:txBody>
      </p:sp>
    </p:spTree>
    <p:extLst>
      <p:ext uri="{BB962C8B-B14F-4D97-AF65-F5344CB8AC3E}">
        <p14:creationId xmlns:p14="http://schemas.microsoft.com/office/powerpoint/2010/main" val="166391821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C4B4B2-913E-904C-6A6B-0882A4D86049}"/>
              </a:ext>
            </a:extLst>
          </p:cNvPr>
          <p:cNvSpPr>
            <a:spLocks noGrp="1"/>
          </p:cNvSpPr>
          <p:nvPr>
            <p:ph type="title"/>
          </p:nvPr>
        </p:nvSpPr>
        <p:spPr/>
        <p:txBody>
          <a:bodyPr/>
          <a:lstStyle/>
          <a:p>
            <a:r>
              <a:rPr lang="en-US" dirty="0">
                <a:solidFill>
                  <a:schemeClr val="bg1"/>
                </a:solidFill>
              </a:rPr>
              <a:t>Logistic Regression</a:t>
            </a:r>
            <a:endParaRPr lang="id-ID" dirty="0"/>
          </a:p>
        </p:txBody>
      </p:sp>
      <p:sp>
        <p:nvSpPr>
          <p:cNvPr id="5" name="Content Placeholder 4">
            <a:extLst>
              <a:ext uri="{FF2B5EF4-FFF2-40B4-BE49-F238E27FC236}">
                <a16:creationId xmlns:a16="http://schemas.microsoft.com/office/drawing/2014/main" id="{8674B736-4FEE-EBF7-34A3-0854FEFB4665}"/>
              </a:ext>
            </a:extLst>
          </p:cNvPr>
          <p:cNvSpPr>
            <a:spLocks noGrp="1"/>
          </p:cNvSpPr>
          <p:nvPr>
            <p:ph idx="1"/>
          </p:nvPr>
        </p:nvSpPr>
        <p:spPr/>
        <p:txBody>
          <a:bodyPr>
            <a:normAutofit lnSpcReduction="10000"/>
          </a:bodyPr>
          <a:lstStyle/>
          <a:p>
            <a:r>
              <a:rPr lang="en-US" dirty="0"/>
              <a:t>Logistic Regression has a parameter that determines the strength of regularization called C.</a:t>
            </a:r>
          </a:p>
          <a:p>
            <a:r>
              <a:rPr lang="en-US" dirty="0"/>
              <a:t>A higher value of C indicates less regularization factor. High C values try to adapt learning to the training set as best as possible (in more detail "trust" the training set).</a:t>
            </a:r>
          </a:p>
          <a:p>
            <a:r>
              <a:rPr lang="en-US" dirty="0"/>
              <a:t>A low C value makes the model place more emphasis on finding a coefficient vector (𝑤) that is close to zero (minimizing the influence of several features).</a:t>
            </a:r>
          </a:p>
          <a:p>
            <a:r>
              <a:rPr lang="en-US" dirty="0">
                <a:hlinkClick r:id="rId2"/>
              </a:rPr>
              <a:t>Logistic Regression in 3 Minutes</a:t>
            </a:r>
          </a:p>
          <a:p>
            <a:endParaRPr lang="en-US" dirty="0"/>
          </a:p>
          <a:p>
            <a:endParaRPr lang="id-ID" dirty="0"/>
          </a:p>
        </p:txBody>
      </p:sp>
    </p:spTree>
    <p:extLst>
      <p:ext uri="{BB962C8B-B14F-4D97-AF65-F5344CB8AC3E}">
        <p14:creationId xmlns:p14="http://schemas.microsoft.com/office/powerpoint/2010/main" val="319427477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85CE9-E52D-FE1D-640F-9CD481E4786A}"/>
              </a:ext>
            </a:extLst>
          </p:cNvPr>
          <p:cNvSpPr>
            <a:spLocks noGrp="1"/>
          </p:cNvSpPr>
          <p:nvPr>
            <p:ph type="title"/>
          </p:nvPr>
        </p:nvSpPr>
        <p:spPr/>
        <p:txBody>
          <a:bodyPr/>
          <a:lstStyle/>
          <a:p>
            <a:r>
              <a:rPr lang="en-US" dirty="0">
                <a:solidFill>
                  <a:schemeClr val="bg1"/>
                </a:solidFill>
              </a:rPr>
              <a:t>Logistic Regression</a:t>
            </a:r>
            <a:endParaRPr lang="id-ID" dirty="0"/>
          </a:p>
        </p:txBody>
      </p:sp>
      <p:sp>
        <p:nvSpPr>
          <p:cNvPr id="3" name="Content Placeholder 2">
            <a:extLst>
              <a:ext uri="{FF2B5EF4-FFF2-40B4-BE49-F238E27FC236}">
                <a16:creationId xmlns:a16="http://schemas.microsoft.com/office/drawing/2014/main" id="{9726C760-3F2B-9A03-13C3-3E564CC49EBE}"/>
              </a:ext>
            </a:extLst>
          </p:cNvPr>
          <p:cNvSpPr>
            <a:spLocks noGrp="1"/>
          </p:cNvSpPr>
          <p:nvPr>
            <p:ph idx="1"/>
          </p:nvPr>
        </p:nvSpPr>
        <p:spPr/>
        <p:txBody>
          <a:bodyPr>
            <a:normAutofit/>
          </a:bodyPr>
          <a:lstStyle/>
          <a:p>
            <a:r>
              <a:rPr lang="en-US" dirty="0"/>
              <a:t>The advantages of Logistic Regression are:</a:t>
            </a:r>
          </a:p>
          <a:p>
            <a:pPr lvl="1"/>
            <a:r>
              <a:rPr lang="en-US" dirty="0"/>
              <a:t>Easy to implement and simple</a:t>
            </a:r>
          </a:p>
          <a:p>
            <a:pPr lvl="1"/>
            <a:r>
              <a:rPr lang="en-US" dirty="0"/>
              <a:t>Reliable for datasets with few to moderate features</a:t>
            </a:r>
          </a:p>
          <a:p>
            <a:pPr lvl="1"/>
            <a:r>
              <a:rPr lang="en-US" dirty="0"/>
              <a:t>The coefficients are easy to interpret</a:t>
            </a:r>
          </a:p>
          <a:p>
            <a:r>
              <a:rPr lang="en-US" dirty="0"/>
              <a:t>The disadvantages of Logistic Regression are:</a:t>
            </a:r>
          </a:p>
          <a:p>
            <a:pPr lvl="1"/>
            <a:r>
              <a:rPr lang="en-US" dirty="0"/>
              <a:t>Sensitive to outliers and imbalanced datasets</a:t>
            </a:r>
          </a:p>
          <a:p>
            <a:pPr lvl="1"/>
            <a:r>
              <a:rPr lang="en-US" dirty="0"/>
              <a:t>Not reliable on complex datasets</a:t>
            </a:r>
          </a:p>
          <a:p>
            <a:pPr lvl="1"/>
            <a:r>
              <a:rPr lang="en-US" dirty="0"/>
              <a:t>Interpretation of coefficients becomes difficult when there are correlated features</a:t>
            </a:r>
            <a:endParaRPr lang="id-ID" dirty="0"/>
          </a:p>
        </p:txBody>
      </p:sp>
    </p:spTree>
    <p:extLst>
      <p:ext uri="{BB962C8B-B14F-4D97-AF65-F5344CB8AC3E}">
        <p14:creationId xmlns:p14="http://schemas.microsoft.com/office/powerpoint/2010/main" val="385014111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15B1BA-3629-1695-D348-BD0C721174E8}"/>
              </a:ext>
            </a:extLst>
          </p:cNvPr>
          <p:cNvSpPr>
            <a:spLocks noGrp="1"/>
          </p:cNvSpPr>
          <p:nvPr>
            <p:ph type="title"/>
          </p:nvPr>
        </p:nvSpPr>
        <p:spPr/>
        <p:txBody>
          <a:bodyPr>
            <a:normAutofit fontScale="90000"/>
          </a:bodyPr>
          <a:lstStyle/>
          <a:p>
            <a:r>
              <a:rPr lang="en-US" dirty="0" err="1"/>
              <a:t>LogisticRegression</a:t>
            </a:r>
            <a:r>
              <a:rPr lang="en-US" dirty="0"/>
              <a:t> Code Ex</a:t>
            </a:r>
            <a:endParaRPr lang="id-ID" dirty="0"/>
          </a:p>
        </p:txBody>
      </p:sp>
      <p:sp>
        <p:nvSpPr>
          <p:cNvPr id="5" name="Content Placeholder 4">
            <a:extLst>
              <a:ext uri="{FF2B5EF4-FFF2-40B4-BE49-F238E27FC236}">
                <a16:creationId xmlns:a16="http://schemas.microsoft.com/office/drawing/2014/main" id="{61527BEC-6F28-E0EE-9412-8871F4336E13}"/>
              </a:ext>
            </a:extLst>
          </p:cNvPr>
          <p:cNvSpPr>
            <a:spLocks noGrp="1"/>
          </p:cNvSpPr>
          <p:nvPr>
            <p:ph idx="1"/>
          </p:nvPr>
        </p:nvSpPr>
        <p:spPr/>
        <p:txBody>
          <a:bodyPr>
            <a:normAutofit fontScale="92500" lnSpcReduction="20000"/>
          </a:bodyPr>
          <a:lstStyle/>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sklearn.linear_model</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LogisticRegression</a:t>
            </a: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sklearn.model_selection</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GridSearchCV</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LogReg</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LogisticRegression</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pipe_LogReg</a:t>
            </a:r>
            <a:r>
              <a:rPr lang="en-US" sz="2000" dirty="0">
                <a:latin typeface="Courier New" panose="02070309020205020404" pitchFamily="49" charset="0"/>
                <a:cs typeface="Courier New" panose="02070309020205020404" pitchFamily="49" charset="0"/>
              </a:rPr>
              <a:t> = Pipeline(steps=[(‘scale’,…),(‘</a:t>
            </a:r>
            <a:r>
              <a:rPr lang="en-US" sz="2000" dirty="0" err="1">
                <a:latin typeface="Courier New" panose="02070309020205020404" pitchFamily="49" charset="0"/>
                <a:cs typeface="Courier New" panose="02070309020205020404" pitchFamily="49" charset="0"/>
              </a:rPr>
              <a:t>feat_select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LogReg</a:t>
            </a:r>
            <a:r>
              <a:rPr lang="en-US" sz="2000" dirty="0">
                <a:latin typeface="Courier New" panose="02070309020205020404" pitchFamily="49" charset="0"/>
                <a:cs typeface="Courier New" panose="02070309020205020404" pitchFamily="49" charset="0"/>
              </a:rPr>
              <a:t>)])</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params_LogReg</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feat_select__k</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__C’:[0.1,1,10],‘</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__penalty’: [‘l1’,’l2’]}</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GSCV_LogReg</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GridSearchCV</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pipe_LogReg,params_LogReg,cv</a:t>
            </a:r>
            <a:r>
              <a:rPr lang="en-US" sz="2000" dirty="0">
                <a:latin typeface="Courier New" panose="02070309020205020404" pitchFamily="49" charset="0"/>
                <a:cs typeface="Courier New" panose="02070309020205020404" pitchFamily="49" charset="0"/>
              </a:rPr>
              <a:t>=5)</a:t>
            </a:r>
          </a:p>
          <a:p>
            <a:pPr marL="0" indent="0">
              <a:buNone/>
            </a:pPr>
            <a:r>
              <a:rPr lang="en-US" sz="2000" dirty="0" err="1">
                <a:latin typeface="Courier New" panose="02070309020205020404" pitchFamily="49" charset="0"/>
                <a:cs typeface="Courier New" panose="02070309020205020404" pitchFamily="49" charset="0"/>
              </a:rPr>
              <a:t>GSCV_LogReg.fit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X_train,y_train</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GSCV_LogReg.score</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X_test,y_test</a:t>
            </a:r>
            <a:r>
              <a:rPr lang="en-US" sz="2000" dirty="0">
                <a:latin typeface="Courier New" panose="02070309020205020404" pitchFamily="49" charset="0"/>
                <a:cs typeface="Courier New" panose="02070309020205020404" pitchFamily="49" charset="0"/>
              </a:rPr>
              <a:t>)</a:t>
            </a:r>
          </a:p>
          <a:p>
            <a:pPr marL="0" indent="0">
              <a:buNone/>
            </a:pPr>
            <a:endParaRPr lang="id-ID"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endParaRPr lang="id-ID"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4020833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5E8-DC31-49A5-966B-F70DFE9CB296}"/>
              </a:ext>
            </a:extLst>
          </p:cNvPr>
          <p:cNvSpPr>
            <a:spLocks noGrp="1"/>
          </p:cNvSpPr>
          <p:nvPr>
            <p:ph type="title"/>
          </p:nvPr>
        </p:nvSpPr>
        <p:spPr>
          <a:xfrm>
            <a:off x="838200" y="1769083"/>
            <a:ext cx="10515600" cy="493601"/>
          </a:xfrm>
        </p:spPr>
        <p:txBody>
          <a:bodyPr>
            <a:normAutofit fontScale="90000"/>
          </a:bodyPr>
          <a:lstStyle/>
          <a:p>
            <a:pPr algn="ctr"/>
            <a:r>
              <a:rPr lang="en-US" dirty="0">
                <a:solidFill>
                  <a:schemeClr val="bg1"/>
                </a:solidFill>
                <a:cs typeface="Calibri Light"/>
              </a:rPr>
              <a:t>Kernelized Support Vector Machine</a:t>
            </a:r>
            <a:endParaRPr lang="en-US" dirty="0">
              <a:solidFill>
                <a:schemeClr val="bg1"/>
              </a:solidFill>
            </a:endParaRPr>
          </a:p>
        </p:txBody>
      </p:sp>
      <p:pic>
        <p:nvPicPr>
          <p:cNvPr id="5" name="Picture 4" descr="Icon&#10;&#10;Description automatically generated">
            <a:extLst>
              <a:ext uri="{FF2B5EF4-FFF2-40B4-BE49-F238E27FC236}">
                <a16:creationId xmlns:a16="http://schemas.microsoft.com/office/drawing/2014/main" id="{CC01F154-F881-42C6-9672-85D7B1EC9F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000" y="2451370"/>
            <a:ext cx="2160000" cy="2160000"/>
          </a:xfrm>
          <a:prstGeom prst="rect">
            <a:avLst/>
          </a:prstGeom>
        </p:spPr>
      </p:pic>
    </p:spTree>
    <p:extLst>
      <p:ext uri="{BB962C8B-B14F-4D97-AF65-F5344CB8AC3E}">
        <p14:creationId xmlns:p14="http://schemas.microsoft.com/office/powerpoint/2010/main" val="35848318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64E97C-F9A1-C0EC-B578-01A93DBD360D}"/>
              </a:ext>
            </a:extLst>
          </p:cNvPr>
          <p:cNvSpPr>
            <a:spLocks noGrp="1"/>
          </p:cNvSpPr>
          <p:nvPr>
            <p:ph type="title"/>
          </p:nvPr>
        </p:nvSpPr>
        <p:spPr/>
        <p:txBody>
          <a:bodyPr>
            <a:normAutofit fontScale="90000"/>
          </a:bodyPr>
          <a:lstStyle/>
          <a:p>
            <a:r>
              <a:rPr lang="en-US" dirty="0">
                <a:solidFill>
                  <a:schemeClr val="bg1"/>
                </a:solidFill>
              </a:rPr>
              <a:t>Support Vector Machines</a:t>
            </a:r>
            <a:endParaRPr lang="id-ID" dirty="0">
              <a:solidFill>
                <a:schemeClr val="bg1"/>
              </a:solidFill>
            </a:endParaRPr>
          </a:p>
        </p:txBody>
      </p:sp>
      <p:sp>
        <p:nvSpPr>
          <p:cNvPr id="5" name="Content Placeholder 4">
            <a:extLst>
              <a:ext uri="{FF2B5EF4-FFF2-40B4-BE49-F238E27FC236}">
                <a16:creationId xmlns:a16="http://schemas.microsoft.com/office/drawing/2014/main" id="{78726730-8194-F318-DA35-A81268FBC0E7}"/>
              </a:ext>
            </a:extLst>
          </p:cNvPr>
          <p:cNvSpPr>
            <a:spLocks noGrp="1"/>
          </p:cNvSpPr>
          <p:nvPr>
            <p:ph idx="1"/>
          </p:nvPr>
        </p:nvSpPr>
        <p:spPr/>
        <p:txBody>
          <a:bodyPr>
            <a:normAutofit fontScale="92500" lnSpcReduction="20000"/>
          </a:bodyPr>
          <a:lstStyle/>
          <a:p>
            <a:r>
              <a:rPr lang="en-US" dirty="0"/>
              <a:t>SVM studies how important each data point in the training set is to represent the decision boundary between two classes.</a:t>
            </a:r>
          </a:p>
          <a:p>
            <a:r>
              <a:rPr lang="en-US" dirty="0"/>
              <a:t>Only a small portion of the data points in the training set are considered important for determining decision boundaries. These data points are called </a:t>
            </a:r>
            <a:r>
              <a:rPr lang="en-US" b="1" dirty="0"/>
              <a:t>support vector</a:t>
            </a:r>
            <a:r>
              <a:rPr lang="en-US" dirty="0"/>
              <a:t>.</a:t>
            </a:r>
          </a:p>
          <a:p>
            <a:r>
              <a:rPr lang="en-US" dirty="0"/>
              <a:t>Support Vector Machine (SVM) in 7 minutes - Fun Machine Learning</a:t>
            </a:r>
          </a:p>
          <a:p>
            <a:r>
              <a:rPr lang="en-US" dirty="0">
                <a:hlinkClick r:id="rId2"/>
              </a:rPr>
              <a:t>https://youtu.be/Y6RRHw9uN9o?si=0wCT1Ng8jpAXdZKo</a:t>
            </a:r>
            <a:endParaRPr lang="en-US" dirty="0"/>
          </a:p>
          <a:p>
            <a:r>
              <a:rPr lang="en-US" dirty="0"/>
              <a:t>Support Vector Machine (SVM) in 2 minutes</a:t>
            </a:r>
          </a:p>
          <a:p>
            <a:r>
              <a:rPr lang="id-ID" dirty="0">
                <a:hlinkClick r:id="rId3"/>
              </a:rPr>
              <a:t>https://youtu.be/_YPScrckx28?si=DfncGEc_TLkMPuoa</a:t>
            </a:r>
            <a:endParaRPr lang="en-US" dirty="0"/>
          </a:p>
          <a:p>
            <a:endParaRPr lang="id-ID" dirty="0"/>
          </a:p>
        </p:txBody>
      </p:sp>
    </p:spTree>
    <p:extLst>
      <p:ext uri="{BB962C8B-B14F-4D97-AF65-F5344CB8AC3E}">
        <p14:creationId xmlns:p14="http://schemas.microsoft.com/office/powerpoint/2010/main" val="141338021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dirty="0">
                <a:solidFill>
                  <a:schemeClr val="bg1"/>
                </a:solidFill>
              </a:rPr>
              <a:t>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r>
              <a:rPr lang="en-US" dirty="0"/>
              <a:t>To predict a new point, the distance between the new point and each support vector is measured.</a:t>
            </a:r>
          </a:p>
          <a:p>
            <a:r>
              <a:rPr lang="en-US" dirty="0"/>
              <a:t>Classification is based on the distance between the new point and the support vector and the level of importance of each support vector studied during training.</a:t>
            </a:r>
          </a:p>
          <a:p>
            <a:pPr eaLnBrk="1" hangingPunct="1">
              <a:defRPr/>
            </a:pPr>
            <a:r>
              <a:rPr lang="en-US" dirty="0"/>
              <a:t>Classification decisions are made based on the distance to the support vector, and the importance of the support vector learned during training (stored in the </a:t>
            </a:r>
            <a:r>
              <a:rPr lang="en-US" dirty="0" err="1"/>
              <a:t>dual_coef</a:t>
            </a:r>
            <a:r>
              <a:rPr lang="en-US" dirty="0"/>
              <a:t>_ attribute of the SVC)</a:t>
            </a:r>
          </a:p>
          <a:p>
            <a:pPr eaLnBrk="1" hangingPunct="1">
              <a:defRPr/>
            </a:pPr>
            <a:endParaRPr lang="en-US" dirty="0"/>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46</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34222855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lstStyle/>
          <a:p>
            <a:pPr eaLnBrk="1" hangingPunct="1">
              <a:defRPr/>
            </a:pPr>
            <a:r>
              <a:rPr lang="en-US" dirty="0"/>
              <a:t>extensions that allow more complex models that are not defined solely by hyperplanes in the input space</a:t>
            </a:r>
          </a:p>
          <a:p>
            <a:pPr eaLnBrk="1" hangingPunct="1">
              <a:defRPr/>
            </a:pPr>
            <a:r>
              <a:rPr lang="en-US" dirty="0"/>
              <a:t>One way to make a linear model more flexible is to add more features, by adding interactions or polynomials of the input features</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47</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190564575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lstStyle/>
          <a:p>
            <a:pPr eaLnBrk="1" hangingPunct="1">
              <a:defRPr/>
            </a:pPr>
            <a:r>
              <a:rPr lang="en-US" dirty="0"/>
              <a:t>Two-class classification dataset where the classes are not linearly separable</a:t>
            </a:r>
          </a:p>
        </p:txBody>
      </p:sp>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48</a:t>
            </a:fld>
            <a:endParaRPr lang="en-US" altLang="en-US">
              <a:solidFill>
                <a:srgbClr val="FFCC66"/>
              </a:solidFill>
              <a:latin typeface="Eras UAJY" pitchFamily="34" charset="0"/>
            </a:endParaRPr>
          </a:p>
        </p:txBody>
      </p:sp>
      <p:pic>
        <p:nvPicPr>
          <p:cNvPr id="48129" name="Picture 1" descr="age107image400"/>
          <p:cNvPicPr>
            <a:picLocks noGrp="1" noChangeAspect="1" noChangeArrowheads="1"/>
          </p:cNvPicPr>
          <p:nvPr>
            <p:ph sz="half" idx="4294967295"/>
          </p:nvPr>
        </p:nvPicPr>
        <p:blipFill>
          <a:blip r:embed="rId2" cstate="print">
            <a:extLst>
              <a:ext uri="{28A0092B-C50C-407E-A947-70E740481C1C}">
                <a14:useLocalDpi xmlns:a14="http://schemas.microsoft.com/office/drawing/2010/main" val="0"/>
              </a:ext>
            </a:extLst>
          </a:blip>
          <a:srcRect/>
          <a:stretch>
            <a:fillRect/>
          </a:stretch>
        </p:blipFill>
        <p:spPr bwMode="auto">
          <a:xfrm>
            <a:off x="4942114" y="2249714"/>
            <a:ext cx="5878286" cy="41030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090225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lstStyle/>
          <a:p>
            <a:pPr eaLnBrk="1" hangingPunct="1">
              <a:defRPr/>
            </a:pPr>
            <a:r>
              <a:rPr lang="en-US" dirty="0"/>
              <a:t>Linear models and nonlinear features</a:t>
            </a:r>
          </a:p>
          <a:p>
            <a:pPr eaLnBrk="1" hangingPunct="1">
              <a:defRPr/>
            </a:pPr>
            <a:r>
              <a:rPr lang="en-US" dirty="0"/>
              <a:t>Decision boundaries created by linear SVM</a:t>
            </a:r>
          </a:p>
        </p:txBody>
      </p:sp>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49</a:t>
            </a:fld>
            <a:endParaRPr lang="en-US" altLang="en-US">
              <a:solidFill>
                <a:srgbClr val="FFCC66"/>
              </a:solidFill>
              <a:latin typeface="Eras UAJY" pitchFamily="34" charset="0"/>
            </a:endParaRPr>
          </a:p>
        </p:txBody>
      </p:sp>
      <p:pic>
        <p:nvPicPr>
          <p:cNvPr id="49153" name="Picture 1" descr="age108image392"/>
          <p:cNvPicPr>
            <a:picLocks noGrp="1" noChangeAspect="1" noChangeArrowheads="1"/>
          </p:cNvPicPr>
          <p:nvPr>
            <p:ph sz="half" idx="4294967295"/>
          </p:nvPr>
        </p:nvPicPr>
        <p:blipFill>
          <a:blip r:embed="rId2" cstate="print">
            <a:extLst>
              <a:ext uri="{28A0092B-C50C-407E-A947-70E740481C1C}">
                <a14:useLocalDpi xmlns:a14="http://schemas.microsoft.com/office/drawing/2010/main" val="0"/>
              </a:ext>
            </a:extLst>
          </a:blip>
          <a:srcRect/>
          <a:stretch>
            <a:fillRect/>
          </a:stretch>
        </p:blipFill>
        <p:spPr bwMode="auto">
          <a:xfrm>
            <a:off x="5358831" y="2249714"/>
            <a:ext cx="4787219" cy="33199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616999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D34AC-B79D-437B-AABE-739931EE29FA}"/>
              </a:ext>
            </a:extLst>
          </p:cNvPr>
          <p:cNvSpPr>
            <a:spLocks noGrp="1"/>
          </p:cNvSpPr>
          <p:nvPr>
            <p:ph type="title"/>
          </p:nvPr>
        </p:nvSpPr>
        <p:spPr/>
        <p:txBody>
          <a:bodyPr>
            <a:normAutofit/>
          </a:bodyPr>
          <a:lstStyle/>
          <a:p>
            <a:r>
              <a:rPr lang="en-US" dirty="0">
                <a:solidFill>
                  <a:schemeClr val="bg1"/>
                </a:solidFill>
              </a:rPr>
              <a:t>Classification</a:t>
            </a:r>
            <a:endParaRPr lang="en-ID" dirty="0">
              <a:solidFill>
                <a:schemeClr val="bg1"/>
              </a:solidFill>
            </a:endParaRPr>
          </a:p>
        </p:txBody>
      </p:sp>
      <p:sp>
        <p:nvSpPr>
          <p:cNvPr id="3" name="Content Placeholder 2">
            <a:extLst>
              <a:ext uri="{FF2B5EF4-FFF2-40B4-BE49-F238E27FC236}">
                <a16:creationId xmlns:a16="http://schemas.microsoft.com/office/drawing/2014/main" id="{A4F0CD9F-51FA-47B7-AE4B-77C864927A38}"/>
              </a:ext>
            </a:extLst>
          </p:cNvPr>
          <p:cNvSpPr>
            <a:spLocks noGrp="1"/>
          </p:cNvSpPr>
          <p:nvPr>
            <p:ph idx="1"/>
          </p:nvPr>
        </p:nvSpPr>
        <p:spPr/>
        <p:txBody>
          <a:bodyPr>
            <a:normAutofit/>
          </a:bodyPr>
          <a:lstStyle/>
          <a:p>
            <a:pPr eaLnBrk="1" hangingPunct="1">
              <a:defRPr/>
            </a:pPr>
            <a:r>
              <a:rPr lang="en-US" dirty="0"/>
              <a:t>Predicting class labels: </a:t>
            </a:r>
            <a:r>
              <a:rPr lang="en-US" b="1" dirty="0"/>
              <a:t>a selection from an existing list of possibilities</a:t>
            </a:r>
          </a:p>
          <a:p>
            <a:pPr eaLnBrk="1" hangingPunct="1">
              <a:defRPr/>
            </a:pPr>
            <a:r>
              <a:rPr lang="en-US" b="1" dirty="0"/>
              <a:t>Binary</a:t>
            </a:r>
            <a:r>
              <a:rPr lang="en-US" dirty="0"/>
              <a:t> classification: distinguish between </a:t>
            </a:r>
            <a:r>
              <a:rPr lang="en-US" b="1" dirty="0"/>
              <a:t>two classes only</a:t>
            </a:r>
            <a:r>
              <a:rPr lang="en-US" dirty="0"/>
              <a:t>. Ex: spam email or not</a:t>
            </a:r>
          </a:p>
          <a:p>
            <a:pPr eaLnBrk="1" hangingPunct="1">
              <a:defRPr/>
            </a:pPr>
            <a:r>
              <a:rPr lang="en-US" b="1" dirty="0"/>
              <a:t>Multiclass</a:t>
            </a:r>
            <a:r>
              <a:rPr lang="en-US" dirty="0"/>
              <a:t> classification: classification between </a:t>
            </a:r>
            <a:r>
              <a:rPr lang="en-US" b="1" dirty="0"/>
              <a:t>more than two classes</a:t>
            </a:r>
            <a:r>
              <a:rPr lang="en-US" dirty="0"/>
              <a:t>. Ex: irises: </a:t>
            </a:r>
            <a:r>
              <a:rPr lang="en-US" dirty="0" err="1"/>
              <a:t>setosa</a:t>
            </a:r>
            <a:r>
              <a:rPr lang="en-US" dirty="0"/>
              <a:t>, versicolor, or virginica</a:t>
            </a:r>
            <a:endParaRPr lang="en-US" sz="1800" dirty="0"/>
          </a:p>
        </p:txBody>
      </p:sp>
    </p:spTree>
    <p:extLst>
      <p:ext uri="{BB962C8B-B14F-4D97-AF65-F5344CB8AC3E}">
        <p14:creationId xmlns:p14="http://schemas.microsoft.com/office/powerpoint/2010/main" val="5296539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t>Kernelized</a:t>
            </a:r>
            <a:r>
              <a:rPr lang="en-US" b="0" dirty="0"/>
              <a:t> Support Vector Machines</a:t>
            </a:r>
            <a:endParaRPr lang="en-US" altLang="en-US" dirty="0"/>
          </a:p>
        </p:txBody>
      </p:sp>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50</a:t>
            </a:fld>
            <a:endParaRPr lang="en-US" altLang="en-US">
              <a:solidFill>
                <a:srgbClr val="FFCC66"/>
              </a:solidFill>
              <a:latin typeface="Eras UAJY" pitchFamily="34" charset="0"/>
            </a:endParaRPr>
          </a:p>
        </p:txBody>
      </p:sp>
      <p:pic>
        <p:nvPicPr>
          <p:cNvPr id="50177" name="Picture 1" descr="age109image392"/>
          <p:cNvPicPr>
            <a:picLocks noGrp="1" noChangeAspect="1" noChangeArrowheads="1"/>
          </p:cNvPicPr>
          <p:nvPr>
            <p:ph sz="half" idx="4294967295"/>
          </p:nvPr>
        </p:nvPicPr>
        <p:blipFill>
          <a:blip r:embed="rId2" cstate="print">
            <a:extLst>
              <a:ext uri="{28A0092B-C50C-407E-A947-70E740481C1C}">
                <a14:useLocalDpi xmlns:a14="http://schemas.microsoft.com/office/drawing/2010/main" val="0"/>
              </a:ext>
            </a:extLst>
          </a:blip>
          <a:srcRect/>
          <a:stretch>
            <a:fillRect/>
          </a:stretch>
        </p:blipFill>
        <p:spPr bwMode="auto">
          <a:xfrm>
            <a:off x="756766" y="1878964"/>
            <a:ext cx="5842471" cy="395532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 descr="age110image392">
            <a:extLst>
              <a:ext uri="{FF2B5EF4-FFF2-40B4-BE49-F238E27FC236}">
                <a16:creationId xmlns:a16="http://schemas.microsoft.com/office/drawing/2014/main" id="{8269E563-AC96-2590-5A6D-B391C21A5C2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9237" y="1878964"/>
            <a:ext cx="5552703" cy="3758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639277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t>Kernelized</a:t>
            </a:r>
            <a:r>
              <a:rPr lang="en-US" b="0" dirty="0"/>
              <a:t> Support Vector Machines</a:t>
            </a:r>
            <a:endParaRPr lang="en-US" altLang="en-US" dirty="0"/>
          </a:p>
        </p:txBody>
      </p:sp>
      <p:sp>
        <p:nvSpPr>
          <p:cNvPr id="194563" name="Rectangle 3"/>
          <p:cNvSpPr>
            <a:spLocks noGrp="1" noRot="1" noChangeArrowheads="1"/>
          </p:cNvSpPr>
          <p:nvPr>
            <p:ph idx="1"/>
          </p:nvPr>
        </p:nvSpPr>
        <p:spPr/>
        <p:txBody>
          <a:bodyPr>
            <a:normAutofit/>
          </a:bodyPr>
          <a:lstStyle/>
          <a:p>
            <a:pPr eaLnBrk="1" hangingPunct="1">
              <a:defRPr/>
            </a:pPr>
            <a:r>
              <a:rPr lang="en-US" dirty="0"/>
              <a:t>As a function of the original features, the linear SVM model is actually not linear anymore. It's not a line, but more like an ellipse</a:t>
            </a:r>
          </a:p>
        </p:txBody>
      </p:sp>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51</a:t>
            </a:fld>
            <a:endParaRPr lang="en-US" altLang="en-US">
              <a:solidFill>
                <a:srgbClr val="FFCC66"/>
              </a:solidFill>
              <a:latin typeface="Eras UAJY" pitchFamily="34" charset="0"/>
            </a:endParaRPr>
          </a:p>
        </p:txBody>
      </p:sp>
      <p:pic>
        <p:nvPicPr>
          <p:cNvPr id="52225" name="Picture 1" descr="age111image392"/>
          <p:cNvPicPr>
            <a:picLocks noGrp="1" noChangeAspect="1" noChangeArrowheads="1"/>
          </p:cNvPicPr>
          <p:nvPr>
            <p:ph sz="half" idx="4294967295"/>
          </p:nvPr>
        </p:nvPicPr>
        <p:blipFill>
          <a:blip r:embed="rId2" cstate="print">
            <a:extLst>
              <a:ext uri="{28A0092B-C50C-407E-A947-70E740481C1C}">
                <a14:useLocalDpi xmlns:a14="http://schemas.microsoft.com/office/drawing/2010/main" val="0"/>
              </a:ext>
            </a:extLst>
          </a:blip>
          <a:srcRect/>
          <a:stretch>
            <a:fillRect/>
          </a:stretch>
        </p:blipFill>
        <p:spPr bwMode="auto">
          <a:xfrm>
            <a:off x="2992235" y="2656072"/>
            <a:ext cx="4882258" cy="3279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811836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lstStyle/>
          <a:p>
            <a:pPr eaLnBrk="1" hangingPunct="1">
              <a:defRPr/>
            </a:pPr>
            <a:r>
              <a:rPr lang="en-US" dirty="0"/>
              <a:t>Kernel trick: mathematical trick that allows our classifier to learn in a higher dimensional space without actually computing a new representation which may be very large</a:t>
            </a:r>
          </a:p>
          <a:p>
            <a:pPr eaLnBrk="1" hangingPunct="1">
              <a:defRPr/>
            </a:pPr>
            <a:r>
              <a:rPr lang="en-US" dirty="0"/>
              <a:t>works by directly calculating the distance (more precisely, the scalar product) of data points for an expanded feature representation, without ever actually calculating the expansion</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52</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100869865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Two ways to map your data to a higher dimensional space with SVM:</a:t>
            </a:r>
          </a:p>
          <a:p>
            <a:pPr lvl="1">
              <a:defRPr/>
            </a:pPr>
            <a:r>
              <a:rPr lang="en-US" dirty="0"/>
              <a:t>polynomial kernel, which computes all possible polynomials up to a certain level of the original feature (such as feature1 ** 2 * feature2 ** 5);</a:t>
            </a:r>
          </a:p>
          <a:p>
            <a:pPr lvl="1">
              <a:defRPr/>
            </a:pPr>
            <a:r>
              <a:rPr lang="en-US" dirty="0"/>
              <a:t>radial basis function (RBF) kernel, also known as Gaussian kernel</a:t>
            </a:r>
          </a:p>
          <a:p>
            <a:pPr lvl="1">
              <a:defRPr/>
            </a:pPr>
            <a:r>
              <a:rPr lang="en-US" dirty="0">
                <a:hlinkClick r:id="rId2"/>
              </a:rPr>
              <a:t>The Kernel Trick in Support Vector Machine (SVM)</a:t>
            </a:r>
          </a:p>
          <a:p>
            <a:pPr lvl="1">
              <a:defRPr/>
            </a:pPr>
            <a:endParaRPr lang="en-US" dirty="0"/>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53</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86763168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The gamma parameter controls </a:t>
            </a:r>
            <a:r>
              <a:rPr lang="en-US"/>
              <a:t>the width </a:t>
            </a:r>
            <a:r>
              <a:rPr lang="en-US" dirty="0"/>
              <a:t>of the Gaussian kernel</a:t>
            </a:r>
          </a:p>
          <a:p>
            <a:pPr eaLnBrk="1" hangingPunct="1">
              <a:defRPr/>
            </a:pPr>
            <a:r>
              <a:rPr lang="en-US" dirty="0"/>
              <a:t>determines the scale of what it means for points to be close together</a:t>
            </a:r>
          </a:p>
          <a:p>
            <a:pPr eaLnBrk="1" hangingPunct="1">
              <a:defRPr/>
            </a:pPr>
            <a:r>
              <a:rPr lang="en-US" dirty="0"/>
              <a:t>The C parameter is a regularization parameter, similar to that used in linear models</a:t>
            </a:r>
          </a:p>
          <a:p>
            <a:pPr eaLnBrk="1" hangingPunct="1">
              <a:defRPr/>
            </a:pPr>
            <a:r>
              <a:rPr lang="en-US" dirty="0"/>
              <a:t>limiting the importance of each point (or more precisely, </a:t>
            </a:r>
            <a:r>
              <a:rPr lang="en-US" dirty="0" err="1"/>
              <a:t>dual_coef</a:t>
            </a:r>
            <a:r>
              <a:rPr lang="en-US" dirty="0"/>
              <a:t>_)</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54</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185214977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pic>
        <p:nvPicPr>
          <p:cNvPr id="54273" name="Picture 1" descr="age114image39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4194272" y="695942"/>
            <a:ext cx="7435476" cy="546611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4294967295"/>
          </p:nvPr>
        </p:nvSpPr>
        <p:spPr>
          <a:xfrm>
            <a:off x="9448800" y="6356350"/>
            <a:ext cx="2743200" cy="365125"/>
          </a:xfrm>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63B2D462-A0AA-400C-BDD6-77BFC17F3A55}" type="slidenum">
              <a:rPr lang="en-US" altLang="en-US" smtClean="0">
                <a:solidFill>
                  <a:srgbClr val="FFCC66"/>
                </a:solidFill>
                <a:latin typeface="Eras UAJY" pitchFamily="34" charset="0"/>
              </a:rPr>
              <a:pPr>
                <a:defRPr/>
              </a:pPr>
              <a:t>55</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135505470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A small value of gamma means a large radius for the Gaussian kernel, which means many points are considered close</a:t>
            </a:r>
          </a:p>
          <a:p>
            <a:pPr eaLnBrk="1" hangingPunct="1">
              <a:defRPr/>
            </a:pPr>
            <a:r>
              <a:rPr lang="en-US" dirty="0"/>
              <a:t>reflected in very fine decision boundaries on the left, and more focused boundaries at a single point further to the right</a:t>
            </a:r>
          </a:p>
          <a:p>
            <a:pPr eaLnBrk="1" hangingPunct="1">
              <a:defRPr/>
            </a:pPr>
            <a:r>
              <a:rPr lang="en-US" dirty="0"/>
              <a:t>A low gamma value means the decision boundary will vary slowly, resulting in a model with low complexity, while a high gamma value results in a more complex model.</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56</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199350978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eaLnBrk="1" hangingPunct="1">
              <a:defRPr/>
            </a:pPr>
            <a:r>
              <a:rPr lang="en-US" dirty="0"/>
              <a:t>A small value of C means a very limited model, where each data point can only have a very limited influence</a:t>
            </a:r>
          </a:p>
          <a:p>
            <a:pPr eaLnBrk="1" hangingPunct="1">
              <a:defRPr/>
            </a:pPr>
            <a:r>
              <a:rPr lang="en-US" dirty="0"/>
              <a:t>on the top left the decision boundary looks almost linear, with misclassified points having almost no influence on the line</a:t>
            </a:r>
          </a:p>
          <a:p>
            <a:pPr eaLnBrk="1" hangingPunct="1">
              <a:defRPr/>
            </a:pPr>
            <a:r>
              <a:rPr lang="en-US" dirty="0"/>
              <a:t>increasing C, as shown in the bottom right, allows these points to have a stronger influence on the model and makes the decision boundary bend to classify them correctly</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57</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113794788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lnSpcReduction="10000"/>
          </a:bodyPr>
          <a:lstStyle/>
          <a:p>
            <a:pPr eaLnBrk="1" hangingPunct="1">
              <a:defRPr/>
            </a:pPr>
            <a:r>
              <a:rPr lang="en-US" dirty="0"/>
              <a:t>Strengths, weaknesses and parameters</a:t>
            </a:r>
          </a:p>
          <a:p>
            <a:pPr eaLnBrk="1" hangingPunct="1">
              <a:defRPr/>
            </a:pPr>
            <a:r>
              <a:rPr lang="en-US" dirty="0"/>
              <a:t>SVM is a powerful model and performs well on a variety of datasets</a:t>
            </a:r>
          </a:p>
          <a:p>
            <a:pPr eaLnBrk="1" hangingPunct="1">
              <a:defRPr/>
            </a:pPr>
            <a:r>
              <a:rPr lang="en-US" dirty="0"/>
              <a:t>SVM allows complex decision boundaries, even if the data only has a few features. SVM performs well on low-dimensional and high-dimensional data (i.e., few and many features), but does not scale very well with sample size</a:t>
            </a:r>
          </a:p>
          <a:p>
            <a:pPr eaLnBrk="1" hangingPunct="1">
              <a:defRPr/>
            </a:pPr>
            <a:r>
              <a:rPr lang="en-US" dirty="0"/>
              <a:t>Running SVM on data with 10,000 samples may work fine, but working with datasets of 100,000 or more, can be challenging in terms of runtime and memory usage</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58</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65384326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Rot="1" noChangeArrowheads="1"/>
          </p:cNvSpPr>
          <p:nvPr>
            <p:ph type="title"/>
          </p:nvPr>
        </p:nvSpPr>
        <p:spPr/>
        <p:txBody>
          <a:bodyPr>
            <a:normAutofit fontScale="90000"/>
          </a:bodyPr>
          <a:lstStyle/>
          <a:p>
            <a:pPr eaLnBrk="1" hangingPunct="1"/>
            <a:r>
              <a:rPr lang="en-US" b="0" dirty="0" err="1">
                <a:solidFill>
                  <a:schemeClr val="bg1"/>
                </a:solidFill>
              </a:rPr>
              <a:t>Kernelized</a:t>
            </a:r>
            <a:r>
              <a:rPr lang="en-US" b="0" dirty="0">
                <a:solidFill>
                  <a:schemeClr val="bg1"/>
                </a:solidFill>
              </a:rPr>
              <a:t> Support Vector Machines</a:t>
            </a:r>
            <a:endParaRPr lang="en-US" altLang="en-US" dirty="0">
              <a:solidFill>
                <a:schemeClr val="bg1"/>
              </a:solidFill>
            </a:endParaRPr>
          </a:p>
        </p:txBody>
      </p:sp>
      <p:sp>
        <p:nvSpPr>
          <p:cNvPr id="194563" name="Rectangle 3"/>
          <p:cNvSpPr>
            <a:spLocks noGrp="1" noRot="1" noChangeArrowheads="1"/>
          </p:cNvSpPr>
          <p:nvPr>
            <p:ph idx="1"/>
          </p:nvPr>
        </p:nvSpPr>
        <p:spPr/>
        <p:txBody>
          <a:bodyPr>
            <a:normAutofit/>
          </a:bodyPr>
          <a:lstStyle/>
          <a:p>
            <a:pPr>
              <a:defRPr/>
            </a:pPr>
            <a:r>
              <a:rPr lang="en-US" dirty="0"/>
              <a:t>Another disadvantage of SVMs is that they require careful data pre-processing and parameter tuning</a:t>
            </a:r>
          </a:p>
          <a:p>
            <a:pPr eaLnBrk="1" hangingPunct="1">
              <a:defRPr/>
            </a:pPr>
            <a:r>
              <a:rPr lang="en-US" dirty="0"/>
              <a:t>Additionally, SVM models are difficult to examine; it may be difficult to understand why certain predictions are made, and it may be difficult to explain the model to non-experts</a:t>
            </a:r>
          </a:p>
          <a:p>
            <a:pPr eaLnBrk="1" hangingPunct="1">
              <a:defRPr/>
            </a:pPr>
            <a:r>
              <a:rPr lang="en-US" dirty="0"/>
              <a:t>The important parameters in the SVM kernel are the regularization parameter C, kernel choice, and kernel specific parameters</a:t>
            </a:r>
          </a:p>
        </p:txBody>
      </p:sp>
      <p:sp>
        <p:nvSpPr>
          <p:cNvPr id="4" name="Slide Number Placeholder 3"/>
          <p:cNvSpPr>
            <a:spLocks noGrp="1"/>
          </p:cNvSpPr>
          <p:nvPr>
            <p:ph type="sldNum" sz="quarter" idx="4294967295"/>
          </p:nvPr>
        </p:nvSpPr>
        <p:spPr bwMode="auto">
          <a:xfrm>
            <a:off x="11587163" y="6524625"/>
            <a:ext cx="604837" cy="2682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ctr" rtl="0" eaLnBrk="1" fontAlgn="base" hangingPunct="1">
              <a:spcBef>
                <a:spcPct val="0"/>
              </a:spcBef>
              <a:spcAft>
                <a:spcPct val="0"/>
              </a:spcAft>
              <a:defRPr sz="1200" kern="1200">
                <a:solidFill>
                  <a:srgbClr val="FFCC66"/>
                </a:solidFill>
                <a:effectLst>
                  <a:outerShdw blurRad="38100" dist="38100" dir="2700000" algn="tl">
                    <a:srgbClr val="000000"/>
                  </a:outerShdw>
                </a:effectLst>
                <a:latin typeface="Eras UAJY"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02C1E953-84B0-430C-8CC0-EF2DAC5583A7}" type="slidenum">
              <a:rPr lang="en-US" altLang="en-US" smtClean="0"/>
              <a:pPr>
                <a:defRPr/>
              </a:pPr>
              <a:t>59</a:t>
            </a:fld>
            <a:endParaRPr lang="en-US" altLang="en-US">
              <a:solidFill>
                <a:srgbClr val="FFCC66"/>
              </a:solidFill>
              <a:latin typeface="Eras UAJY" pitchFamily="34" charset="0"/>
            </a:endParaRPr>
          </a:p>
        </p:txBody>
      </p:sp>
    </p:spTree>
    <p:extLst>
      <p:ext uri="{BB962C8B-B14F-4D97-AF65-F5344CB8AC3E}">
        <p14:creationId xmlns:p14="http://schemas.microsoft.com/office/powerpoint/2010/main" val="201055581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D34AC-B79D-437B-AABE-739931EE29FA}"/>
              </a:ext>
            </a:extLst>
          </p:cNvPr>
          <p:cNvSpPr>
            <a:spLocks noGrp="1"/>
          </p:cNvSpPr>
          <p:nvPr>
            <p:ph type="title"/>
          </p:nvPr>
        </p:nvSpPr>
        <p:spPr/>
        <p:txBody>
          <a:bodyPr>
            <a:normAutofit/>
          </a:bodyPr>
          <a:lstStyle/>
          <a:p>
            <a:r>
              <a:rPr lang="en-US" dirty="0">
                <a:solidFill>
                  <a:schemeClr val="bg1"/>
                </a:solidFill>
              </a:rPr>
              <a:t>Regression</a:t>
            </a:r>
            <a:endParaRPr lang="en-ID" dirty="0">
              <a:solidFill>
                <a:schemeClr val="bg1"/>
              </a:solidFill>
            </a:endParaRPr>
          </a:p>
        </p:txBody>
      </p:sp>
      <p:sp>
        <p:nvSpPr>
          <p:cNvPr id="3" name="Content Placeholder 2">
            <a:extLst>
              <a:ext uri="{FF2B5EF4-FFF2-40B4-BE49-F238E27FC236}">
                <a16:creationId xmlns:a16="http://schemas.microsoft.com/office/drawing/2014/main" id="{A4F0CD9F-51FA-47B7-AE4B-77C864927A38}"/>
              </a:ext>
            </a:extLst>
          </p:cNvPr>
          <p:cNvSpPr>
            <a:spLocks noGrp="1"/>
          </p:cNvSpPr>
          <p:nvPr>
            <p:ph idx="1"/>
          </p:nvPr>
        </p:nvSpPr>
        <p:spPr/>
        <p:txBody>
          <a:bodyPr>
            <a:normAutofit/>
          </a:bodyPr>
          <a:lstStyle/>
          <a:p>
            <a:pPr eaLnBrk="1" hangingPunct="1">
              <a:defRPr/>
            </a:pPr>
            <a:r>
              <a:rPr lang="en-US" dirty="0"/>
              <a:t>to predict continuous numbers, or floating-point numbers in programming terms (or real numbers in mathematical terms)</a:t>
            </a:r>
          </a:p>
          <a:p>
            <a:pPr eaLnBrk="1" hangingPunct="1">
              <a:defRPr/>
            </a:pPr>
            <a:r>
              <a:rPr lang="en-US" dirty="0"/>
              <a:t>An easy way to differentiate between classification and regression tasks is there </a:t>
            </a:r>
            <a:r>
              <a:rPr lang="en-US" b="1" dirty="0"/>
              <a:t>some kind of continuity in the output</a:t>
            </a:r>
          </a:p>
          <a:p>
            <a:pPr eaLnBrk="1" hangingPunct="1">
              <a:defRPr/>
            </a:pPr>
            <a:r>
              <a:rPr lang="en-US" dirty="0"/>
              <a:t>Example: </a:t>
            </a:r>
            <a:r>
              <a:rPr lang="en-US" b="1" dirty="0"/>
              <a:t>predicting a person's annual income</a:t>
            </a:r>
            <a:r>
              <a:rPr lang="en-US" dirty="0"/>
              <a:t> from their education, their age, and where they live</a:t>
            </a:r>
          </a:p>
          <a:p>
            <a:pPr eaLnBrk="1" hangingPunct="1">
              <a:defRPr/>
            </a:pPr>
            <a:r>
              <a:rPr lang="en-US" dirty="0"/>
              <a:t>the predicted value is a number, and can be any number within a specified range</a:t>
            </a:r>
            <a:endParaRPr lang="en-US" sz="2200" dirty="0"/>
          </a:p>
        </p:txBody>
      </p:sp>
    </p:spTree>
    <p:extLst>
      <p:ext uri="{BB962C8B-B14F-4D97-AF65-F5344CB8AC3E}">
        <p14:creationId xmlns:p14="http://schemas.microsoft.com/office/powerpoint/2010/main" val="145066259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15B1BA-3629-1695-D348-BD0C721174E8}"/>
              </a:ext>
            </a:extLst>
          </p:cNvPr>
          <p:cNvSpPr>
            <a:spLocks noGrp="1"/>
          </p:cNvSpPr>
          <p:nvPr>
            <p:ph type="title"/>
          </p:nvPr>
        </p:nvSpPr>
        <p:spPr/>
        <p:txBody>
          <a:bodyPr>
            <a:normAutofit fontScale="90000"/>
          </a:bodyPr>
          <a:lstStyle/>
          <a:p>
            <a:r>
              <a:rPr lang="en-US" dirty="0"/>
              <a:t>SVC Code Ex</a:t>
            </a:r>
            <a:endParaRPr lang="id-ID" dirty="0"/>
          </a:p>
        </p:txBody>
      </p:sp>
      <p:sp>
        <p:nvSpPr>
          <p:cNvPr id="5" name="Content Placeholder 4">
            <a:extLst>
              <a:ext uri="{FF2B5EF4-FFF2-40B4-BE49-F238E27FC236}">
                <a16:creationId xmlns:a16="http://schemas.microsoft.com/office/drawing/2014/main" id="{61527BEC-6F28-E0EE-9412-8871F4336E13}"/>
              </a:ext>
            </a:extLst>
          </p:cNvPr>
          <p:cNvSpPr>
            <a:spLocks noGrp="1"/>
          </p:cNvSpPr>
          <p:nvPr>
            <p:ph idx="1"/>
          </p:nvPr>
        </p:nvSpPr>
        <p:spPr/>
        <p:txBody>
          <a:bodyPr>
            <a:normAutofit fontScale="92500" lnSpcReduction="20000"/>
          </a:bodyPr>
          <a:lstStyle/>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sklearn.svm</a:t>
            </a:r>
            <a:r>
              <a:rPr lang="en-US" sz="2000" dirty="0">
                <a:latin typeface="Courier New" panose="02070309020205020404" pitchFamily="49" charset="0"/>
                <a:cs typeface="Courier New" panose="02070309020205020404" pitchFamily="49" charset="0"/>
              </a:rPr>
              <a:t> import SVC</a:t>
            </a:r>
          </a:p>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sklearn.model_selection</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GridSearchCV</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SVMClf</a:t>
            </a:r>
            <a:r>
              <a:rPr lang="en-US" sz="2000" dirty="0">
                <a:latin typeface="Courier New" panose="02070309020205020404" pitchFamily="49" charset="0"/>
                <a:cs typeface="Courier New" panose="02070309020205020404" pitchFamily="49" charset="0"/>
              </a:rPr>
              <a:t> = SVC()</a:t>
            </a:r>
          </a:p>
          <a:p>
            <a:pPr marL="0" indent="0">
              <a:buNone/>
            </a:pPr>
            <a:r>
              <a:rPr lang="en-US" sz="2000" dirty="0" err="1">
                <a:latin typeface="Courier New" panose="02070309020205020404" pitchFamily="49" charset="0"/>
                <a:cs typeface="Courier New" panose="02070309020205020404" pitchFamily="49" charset="0"/>
              </a:rPr>
              <a:t>pipe_SVM</a:t>
            </a:r>
            <a:r>
              <a:rPr lang="en-US" sz="2000" dirty="0">
                <a:latin typeface="Courier New" panose="02070309020205020404" pitchFamily="49" charset="0"/>
                <a:cs typeface="Courier New" panose="02070309020205020404" pitchFamily="49" charset="0"/>
              </a:rPr>
              <a:t> = Pipeline(steps=[(‘scale’,…),(‘</a:t>
            </a:r>
            <a:r>
              <a:rPr lang="en-US" sz="2000" dirty="0" err="1">
                <a:latin typeface="Courier New" panose="02070309020205020404" pitchFamily="49" charset="0"/>
                <a:cs typeface="Courier New" panose="02070309020205020404" pitchFamily="49" charset="0"/>
              </a:rPr>
              <a:t>feat_select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SVMClf</a:t>
            </a:r>
            <a:r>
              <a:rPr lang="en-US" sz="2000" dirty="0">
                <a:latin typeface="Courier New" panose="02070309020205020404" pitchFamily="49" charset="0"/>
                <a:cs typeface="Courier New" panose="02070309020205020404" pitchFamily="49" charset="0"/>
              </a:rPr>
              <a:t>)])</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params_SVM</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feat_select__k</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__C’:[0.1,1,10],‘</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__gamma’: [0.1,1,10], ‘</a:t>
            </a:r>
            <a:r>
              <a:rPr lang="en-US" sz="2000" dirty="0" err="1">
                <a:latin typeface="Courier New" panose="02070309020205020404" pitchFamily="49" charset="0"/>
                <a:cs typeface="Courier New" panose="02070309020205020404" pitchFamily="49" charset="0"/>
              </a:rPr>
              <a:t>clf</a:t>
            </a:r>
            <a:r>
              <a:rPr lang="en-US" sz="2000" dirty="0">
                <a:latin typeface="Courier New" panose="02070309020205020404" pitchFamily="49" charset="0"/>
                <a:cs typeface="Courier New" panose="02070309020205020404" pitchFamily="49" charset="0"/>
              </a:rPr>
              <a:t>__kernel’: [‘</a:t>
            </a:r>
            <a:r>
              <a:rPr lang="en-US" sz="2000" dirty="0" err="1">
                <a:latin typeface="Courier New" panose="02070309020205020404" pitchFamily="49" charset="0"/>
                <a:cs typeface="Courier New" panose="02070309020205020404" pitchFamily="49" charset="0"/>
              </a:rPr>
              <a:t>rbf</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poly’,’sigmoid</a:t>
            </a:r>
            <a:r>
              <a:rPr lang="en-US" sz="2000" dirty="0">
                <a:latin typeface="Courier New" panose="02070309020205020404" pitchFamily="49" charset="0"/>
                <a:cs typeface="Courier New" panose="02070309020205020404" pitchFamily="49" charset="0"/>
              </a:rPr>
              <a:t>’]}</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GSCV_SVM = </a:t>
            </a:r>
            <a:r>
              <a:rPr lang="en-US" sz="2000" dirty="0" err="1">
                <a:latin typeface="Courier New" panose="02070309020205020404" pitchFamily="49" charset="0"/>
                <a:cs typeface="Courier New" panose="02070309020205020404" pitchFamily="49" charset="0"/>
              </a:rPr>
              <a:t>GridSearchCV</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pipe_SVM,params_SVM,cv</a:t>
            </a:r>
            <a:r>
              <a:rPr lang="en-US" sz="2000" dirty="0">
                <a:latin typeface="Courier New" panose="02070309020205020404" pitchFamily="49" charset="0"/>
                <a:cs typeface="Courier New" panose="02070309020205020404" pitchFamily="49" charset="0"/>
              </a:rPr>
              <a:t>=5)</a:t>
            </a:r>
          </a:p>
          <a:p>
            <a:pPr marL="0" indent="0">
              <a:buNone/>
            </a:pPr>
            <a:r>
              <a:rPr lang="en-US" sz="2000" dirty="0" err="1">
                <a:latin typeface="Courier New" panose="02070309020205020404" pitchFamily="49" charset="0"/>
                <a:cs typeface="Courier New" panose="02070309020205020404" pitchFamily="49" charset="0"/>
              </a:rPr>
              <a:t>GSCV_SVM.fit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X_train,y_train</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GSCV_SVM.score</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X_test,y_test</a:t>
            </a:r>
            <a:r>
              <a:rPr lang="en-US" sz="2000" dirty="0">
                <a:latin typeface="Courier New" panose="02070309020205020404" pitchFamily="49" charset="0"/>
                <a:cs typeface="Courier New" panose="02070309020205020404" pitchFamily="49" charset="0"/>
              </a:rPr>
              <a:t>)</a:t>
            </a:r>
          </a:p>
          <a:p>
            <a:pPr marL="0" indent="0">
              <a:buNone/>
            </a:pPr>
            <a:endParaRPr lang="id-ID"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endParaRPr lang="id-ID"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2680017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5E8-DC31-49A5-966B-F70DFE9CB296}"/>
              </a:ext>
            </a:extLst>
          </p:cNvPr>
          <p:cNvSpPr>
            <a:spLocks noGrp="1"/>
          </p:cNvSpPr>
          <p:nvPr>
            <p:ph type="title"/>
          </p:nvPr>
        </p:nvSpPr>
        <p:spPr>
          <a:xfrm>
            <a:off x="838200" y="1769083"/>
            <a:ext cx="10515600" cy="493601"/>
          </a:xfrm>
        </p:spPr>
        <p:txBody>
          <a:bodyPr>
            <a:normAutofit fontScale="90000"/>
          </a:bodyPr>
          <a:lstStyle/>
          <a:p>
            <a:pPr algn="ctr"/>
            <a:r>
              <a:rPr lang="en-US" dirty="0">
                <a:solidFill>
                  <a:schemeClr val="bg1"/>
                </a:solidFill>
                <a:cs typeface="Calibri Light"/>
              </a:rPr>
              <a:t>Regression</a:t>
            </a:r>
            <a:endParaRPr lang="en-US" dirty="0">
              <a:solidFill>
                <a:schemeClr val="bg1"/>
              </a:solidFill>
            </a:endParaRPr>
          </a:p>
        </p:txBody>
      </p:sp>
      <p:pic>
        <p:nvPicPr>
          <p:cNvPr id="5" name="Picture 4" descr="Icon&#10;&#10;Description automatically generated">
            <a:extLst>
              <a:ext uri="{FF2B5EF4-FFF2-40B4-BE49-F238E27FC236}">
                <a16:creationId xmlns:a16="http://schemas.microsoft.com/office/drawing/2014/main" id="{CC01F154-F881-42C6-9672-85D7B1EC9F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000" y="2451370"/>
            <a:ext cx="2160000" cy="2160000"/>
          </a:xfrm>
          <a:prstGeom prst="rect">
            <a:avLst/>
          </a:prstGeom>
        </p:spPr>
      </p:pic>
    </p:spTree>
    <p:extLst>
      <p:ext uri="{BB962C8B-B14F-4D97-AF65-F5344CB8AC3E}">
        <p14:creationId xmlns:p14="http://schemas.microsoft.com/office/powerpoint/2010/main" val="127347041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D34AC-B79D-437B-AABE-739931EE29FA}"/>
              </a:ext>
            </a:extLst>
          </p:cNvPr>
          <p:cNvSpPr>
            <a:spLocks noGrp="1"/>
          </p:cNvSpPr>
          <p:nvPr>
            <p:ph type="title"/>
          </p:nvPr>
        </p:nvSpPr>
        <p:spPr/>
        <p:txBody>
          <a:bodyPr>
            <a:normAutofit/>
          </a:bodyPr>
          <a:lstStyle/>
          <a:p>
            <a:r>
              <a:rPr lang="en-US" dirty="0">
                <a:solidFill>
                  <a:schemeClr val="bg1"/>
                </a:solidFill>
                <a:cs typeface="Calibri Light"/>
              </a:rPr>
              <a:t>Regression</a:t>
            </a:r>
            <a:endParaRPr lang="en-ID" dirty="0">
              <a:solidFill>
                <a:schemeClr val="bg1"/>
              </a:solidFill>
            </a:endParaRPr>
          </a:p>
        </p:txBody>
      </p:sp>
      <p:sp>
        <p:nvSpPr>
          <p:cNvPr id="3" name="Content Placeholder 2">
            <a:extLst>
              <a:ext uri="{FF2B5EF4-FFF2-40B4-BE49-F238E27FC236}">
                <a16:creationId xmlns:a16="http://schemas.microsoft.com/office/drawing/2014/main" id="{A4F0CD9F-51FA-47B7-AE4B-77C864927A38}"/>
              </a:ext>
            </a:extLst>
          </p:cNvPr>
          <p:cNvSpPr>
            <a:spLocks noGrp="1"/>
          </p:cNvSpPr>
          <p:nvPr>
            <p:ph idx="1"/>
          </p:nvPr>
        </p:nvSpPr>
        <p:spPr/>
        <p:txBody>
          <a:bodyPr>
            <a:normAutofit/>
          </a:bodyPr>
          <a:lstStyle/>
          <a:p>
            <a:pPr eaLnBrk="1" hangingPunct="1">
              <a:defRPr/>
            </a:pPr>
            <a:r>
              <a:rPr lang="en-US" dirty="0"/>
              <a:t>Regression in supervised learning is a method used to model the relationship between the independent variable (X) and the dependent variable (y) by looking for mathematical equations.</a:t>
            </a:r>
          </a:p>
          <a:p>
            <a:pPr eaLnBrk="1" hangingPunct="1">
              <a:defRPr/>
            </a:pPr>
            <a:r>
              <a:rPr lang="en-US" dirty="0"/>
              <a:t>Regression has the aim of predicting the value of the dependent variable based on the value of the independent variable.</a:t>
            </a:r>
            <a:endParaRPr lang="en-US" sz="2200" dirty="0"/>
          </a:p>
        </p:txBody>
      </p:sp>
    </p:spTree>
    <p:extLst>
      <p:ext uri="{BB962C8B-B14F-4D97-AF65-F5344CB8AC3E}">
        <p14:creationId xmlns:p14="http://schemas.microsoft.com/office/powerpoint/2010/main" val="297269832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D34AC-B79D-437B-AABE-739931EE29FA}"/>
              </a:ext>
            </a:extLst>
          </p:cNvPr>
          <p:cNvSpPr>
            <a:spLocks noGrp="1"/>
          </p:cNvSpPr>
          <p:nvPr>
            <p:ph type="title"/>
          </p:nvPr>
        </p:nvSpPr>
        <p:spPr/>
        <p:txBody>
          <a:bodyPr>
            <a:normAutofit/>
          </a:bodyPr>
          <a:lstStyle/>
          <a:p>
            <a:r>
              <a:rPr lang="en-US" dirty="0">
                <a:solidFill>
                  <a:schemeClr val="bg1"/>
                </a:solidFill>
                <a:cs typeface="Calibri Light"/>
              </a:rPr>
              <a:t>Regression</a:t>
            </a:r>
            <a:endParaRPr lang="en-ID" dirty="0">
              <a:solidFill>
                <a:schemeClr val="bg1"/>
              </a:solidFill>
            </a:endParaRPr>
          </a:p>
        </p:txBody>
      </p:sp>
      <p:sp>
        <p:nvSpPr>
          <p:cNvPr id="3" name="Content Placeholder 2">
            <a:extLst>
              <a:ext uri="{FF2B5EF4-FFF2-40B4-BE49-F238E27FC236}">
                <a16:creationId xmlns:a16="http://schemas.microsoft.com/office/drawing/2014/main" id="{A4F0CD9F-51FA-47B7-AE4B-77C864927A38}"/>
              </a:ext>
            </a:extLst>
          </p:cNvPr>
          <p:cNvSpPr>
            <a:spLocks noGrp="1"/>
          </p:cNvSpPr>
          <p:nvPr>
            <p:ph idx="1"/>
          </p:nvPr>
        </p:nvSpPr>
        <p:spPr/>
        <p:txBody>
          <a:bodyPr>
            <a:normAutofit/>
          </a:bodyPr>
          <a:lstStyle/>
          <a:p>
            <a:pPr eaLnBrk="1" hangingPunct="1">
              <a:defRPr/>
            </a:pPr>
            <a:r>
              <a:rPr lang="en-US" dirty="0"/>
              <a:t>An easy way to differentiate between classification and regression tasks: is there some kind of continuity in the output</a:t>
            </a:r>
          </a:p>
          <a:p>
            <a:pPr eaLnBrk="1" hangingPunct="1">
              <a:defRPr/>
            </a:pPr>
            <a:r>
              <a:rPr lang="en-US" dirty="0"/>
              <a:t>Example: predicting a person's annual income from their education, their age, and where they live</a:t>
            </a:r>
          </a:p>
          <a:p>
            <a:pPr eaLnBrk="1" hangingPunct="1">
              <a:defRPr/>
            </a:pPr>
            <a:r>
              <a:rPr lang="en-US" dirty="0"/>
              <a:t>The predicted value is a quantity, and can be any number within a specified range</a:t>
            </a:r>
            <a:endParaRPr lang="en-US" sz="2200" dirty="0"/>
          </a:p>
        </p:txBody>
      </p:sp>
    </p:spTree>
    <p:extLst>
      <p:ext uri="{BB962C8B-B14F-4D97-AF65-F5344CB8AC3E}">
        <p14:creationId xmlns:p14="http://schemas.microsoft.com/office/powerpoint/2010/main" val="157068250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D34AC-B79D-437B-AABE-739931EE29FA}"/>
              </a:ext>
            </a:extLst>
          </p:cNvPr>
          <p:cNvSpPr>
            <a:spLocks noGrp="1"/>
          </p:cNvSpPr>
          <p:nvPr>
            <p:ph type="title"/>
          </p:nvPr>
        </p:nvSpPr>
        <p:spPr/>
        <p:txBody>
          <a:bodyPr>
            <a:normAutofit/>
          </a:bodyPr>
          <a:lstStyle/>
          <a:p>
            <a:r>
              <a:rPr lang="en-US" dirty="0">
                <a:solidFill>
                  <a:schemeClr val="bg1"/>
                </a:solidFill>
                <a:cs typeface="Calibri Light"/>
              </a:rPr>
              <a:t>Regression Illustrated</a:t>
            </a:r>
            <a:endParaRPr lang="en-ID" dirty="0">
              <a:solidFill>
                <a:schemeClr val="bg1"/>
              </a:solidFill>
            </a:endParaRPr>
          </a:p>
        </p:txBody>
      </p:sp>
      <p:pic>
        <p:nvPicPr>
          <p:cNvPr id="4" name="Content Placeholder 3" descr="Chart&#10;&#10;Description automatically generated">
            <a:extLst>
              <a:ext uri="{FF2B5EF4-FFF2-40B4-BE49-F238E27FC236}">
                <a16:creationId xmlns:a16="http://schemas.microsoft.com/office/drawing/2014/main" id="{6B007845-8C89-F787-3E5B-204360DBDED4}"/>
              </a:ext>
            </a:extLst>
          </p:cNvPr>
          <p:cNvPicPr>
            <a:picLocks noGrp="1" noChangeAspect="1"/>
          </p:cNvPicPr>
          <p:nvPr>
            <p:ph idx="1"/>
          </p:nvPr>
        </p:nvPicPr>
        <p:blipFill>
          <a:blip r:embed="rId2"/>
          <a:stretch>
            <a:fillRect/>
          </a:stretch>
        </p:blipFill>
        <p:spPr>
          <a:xfrm>
            <a:off x="4736183" y="857022"/>
            <a:ext cx="6210300" cy="4657725"/>
          </a:xfrm>
          <a:prstGeom prst="rect">
            <a:avLst/>
          </a:prstGeom>
        </p:spPr>
      </p:pic>
    </p:spTree>
    <p:extLst>
      <p:ext uri="{BB962C8B-B14F-4D97-AF65-F5344CB8AC3E}">
        <p14:creationId xmlns:p14="http://schemas.microsoft.com/office/powerpoint/2010/main" val="138445868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F1370-5A2A-3518-58ED-B6D0B1EE41B3}"/>
              </a:ext>
            </a:extLst>
          </p:cNvPr>
          <p:cNvSpPr>
            <a:spLocks noGrp="1"/>
          </p:cNvSpPr>
          <p:nvPr>
            <p:ph type="title"/>
          </p:nvPr>
        </p:nvSpPr>
        <p:spPr/>
        <p:txBody>
          <a:bodyPr/>
          <a:lstStyle/>
          <a:p>
            <a:r>
              <a:rPr lang="en-US" dirty="0">
                <a:solidFill>
                  <a:schemeClr val="bg1"/>
                </a:solidFill>
              </a:rPr>
              <a:t>Linear Regression</a:t>
            </a:r>
            <a:endParaRPr lang="id-ID" dirty="0">
              <a:solidFill>
                <a:schemeClr val="bg1"/>
              </a:solidFill>
            </a:endParaRPr>
          </a:p>
        </p:txBody>
      </p:sp>
      <p:sp>
        <p:nvSpPr>
          <p:cNvPr id="3" name="Content Placeholder 2">
            <a:extLst>
              <a:ext uri="{FF2B5EF4-FFF2-40B4-BE49-F238E27FC236}">
                <a16:creationId xmlns:a16="http://schemas.microsoft.com/office/drawing/2014/main" id="{661AC861-F442-626D-1409-53092FCFB59F}"/>
              </a:ext>
            </a:extLst>
          </p:cNvPr>
          <p:cNvSpPr>
            <a:spLocks noGrp="1"/>
          </p:cNvSpPr>
          <p:nvPr>
            <p:ph idx="1"/>
          </p:nvPr>
        </p:nvSpPr>
        <p:spPr/>
        <p:txBody>
          <a:bodyPr>
            <a:normAutofit lnSpcReduction="10000"/>
          </a:bodyPr>
          <a:lstStyle/>
          <a:p>
            <a:r>
              <a:rPr lang="en-US" dirty="0"/>
              <a:t>one of the simplest and most frequently used regression methods.</a:t>
            </a:r>
          </a:p>
          <a:p>
            <a:r>
              <a:rPr lang="en-US" dirty="0"/>
              <a:t>Linear Regression works by looking for the best straight line (linear) that can describe the relationship between the independent (X) and dependent (y) variables.</a:t>
            </a:r>
          </a:p>
          <a:p>
            <a:r>
              <a:rPr lang="en-US" dirty="0"/>
              <a:t>Linear Regression calculates the w and b parameters that minimize the Mean Squared Error between the prediction and the actual regression target.</a:t>
            </a:r>
          </a:p>
          <a:p>
            <a:r>
              <a:rPr lang="en-US" dirty="0">
                <a:hlinkClick r:id="rId2"/>
              </a:rPr>
              <a:t>https://youtu.be/CtsRRUddV2s?si=3k1p6OloDF-Fb3mY</a:t>
            </a:r>
            <a:endParaRPr lang="en-US" dirty="0"/>
          </a:p>
          <a:p>
            <a:endParaRPr lang="en-US" dirty="0"/>
          </a:p>
        </p:txBody>
      </p:sp>
    </p:spTree>
    <p:extLst>
      <p:ext uri="{BB962C8B-B14F-4D97-AF65-F5344CB8AC3E}">
        <p14:creationId xmlns:p14="http://schemas.microsoft.com/office/powerpoint/2010/main" val="107379355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F1370-5A2A-3518-58ED-B6D0B1EE41B3}"/>
              </a:ext>
            </a:extLst>
          </p:cNvPr>
          <p:cNvSpPr>
            <a:spLocks noGrp="1"/>
          </p:cNvSpPr>
          <p:nvPr>
            <p:ph type="title"/>
          </p:nvPr>
        </p:nvSpPr>
        <p:spPr/>
        <p:txBody>
          <a:bodyPr/>
          <a:lstStyle/>
          <a:p>
            <a:r>
              <a:rPr lang="en-US" dirty="0">
                <a:solidFill>
                  <a:schemeClr val="bg1"/>
                </a:solidFill>
              </a:rPr>
              <a:t>Linear Regression</a:t>
            </a:r>
            <a:endParaRPr lang="id-ID" dirty="0">
              <a:solidFill>
                <a:schemeClr val="bg1"/>
              </a:solidFill>
            </a:endParaRPr>
          </a:p>
        </p:txBody>
      </p:sp>
      <p:sp>
        <p:nvSpPr>
          <p:cNvPr id="3" name="Content Placeholder 2">
            <a:extLst>
              <a:ext uri="{FF2B5EF4-FFF2-40B4-BE49-F238E27FC236}">
                <a16:creationId xmlns:a16="http://schemas.microsoft.com/office/drawing/2014/main" id="{661AC861-F442-626D-1409-53092FCFB59F}"/>
              </a:ext>
            </a:extLst>
          </p:cNvPr>
          <p:cNvSpPr>
            <a:spLocks noGrp="1"/>
          </p:cNvSpPr>
          <p:nvPr>
            <p:ph idx="1"/>
          </p:nvPr>
        </p:nvSpPr>
        <p:spPr/>
        <p:txBody>
          <a:bodyPr>
            <a:normAutofit/>
          </a:bodyPr>
          <a:lstStyle/>
          <a:p>
            <a:r>
              <a:rPr lang="en-US" dirty="0"/>
              <a:t>Advantages: simple and easy to understand, can provide accurate results on linear datasets, relatively fast computing time.</a:t>
            </a:r>
          </a:p>
          <a:p>
            <a:r>
              <a:rPr lang="en-US" dirty="0"/>
              <a:t>Disadvantages: cannot overcome non-linear relationships, cannot overcome multicollinearity (the existence of correlation or strong relationship between two or more independent variables in a regression model. Significant to the predicted value by coefficient b).</a:t>
            </a:r>
            <a:endParaRPr lang="id-ID" dirty="0"/>
          </a:p>
        </p:txBody>
      </p:sp>
    </p:spTree>
    <p:extLst>
      <p:ext uri="{BB962C8B-B14F-4D97-AF65-F5344CB8AC3E}">
        <p14:creationId xmlns:p14="http://schemas.microsoft.com/office/powerpoint/2010/main" val="228597789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EEE72-2EB8-0832-1C79-A59D4C6CB8F6}"/>
              </a:ext>
            </a:extLst>
          </p:cNvPr>
          <p:cNvSpPr>
            <a:spLocks noGrp="1"/>
          </p:cNvSpPr>
          <p:nvPr>
            <p:ph type="title"/>
          </p:nvPr>
        </p:nvSpPr>
        <p:spPr/>
        <p:txBody>
          <a:bodyPr/>
          <a:lstStyle/>
          <a:p>
            <a:r>
              <a:rPr lang="en-US" dirty="0">
                <a:solidFill>
                  <a:schemeClr val="bg1"/>
                </a:solidFill>
              </a:rPr>
              <a:t>Lasso</a:t>
            </a:r>
            <a:endParaRPr lang="id-ID" dirty="0">
              <a:solidFill>
                <a:schemeClr val="bg1"/>
              </a:solidFill>
            </a:endParaRPr>
          </a:p>
        </p:txBody>
      </p:sp>
      <p:sp>
        <p:nvSpPr>
          <p:cNvPr id="3" name="Content Placeholder 2">
            <a:extLst>
              <a:ext uri="{FF2B5EF4-FFF2-40B4-BE49-F238E27FC236}">
                <a16:creationId xmlns:a16="http://schemas.microsoft.com/office/drawing/2014/main" id="{B5C1F922-2098-50F8-8BFF-D000C840CA7E}"/>
              </a:ext>
            </a:extLst>
          </p:cNvPr>
          <p:cNvSpPr>
            <a:spLocks noGrp="1"/>
          </p:cNvSpPr>
          <p:nvPr>
            <p:ph idx="1"/>
          </p:nvPr>
        </p:nvSpPr>
        <p:spPr/>
        <p:txBody>
          <a:bodyPr>
            <a:normAutofit fontScale="92500"/>
          </a:bodyPr>
          <a:lstStyle/>
          <a:p>
            <a:r>
              <a:rPr lang="en-US" dirty="0"/>
              <a:t>Lasso and Ridge regression techniques were developed to overcome multicollinearity and overfitting problems in linear regression models.</a:t>
            </a:r>
          </a:p>
          <a:p>
            <a:r>
              <a:rPr lang="en-US" dirty="0"/>
              <a:t>Both techniques work by imposing a penalty on the regression equation.</a:t>
            </a:r>
          </a:p>
          <a:p>
            <a:r>
              <a:rPr lang="en-US" dirty="0"/>
              <a:t>Lasso uses the L1 penalty, creating a simpler model by focusing on the most important features and discarding minor features.</a:t>
            </a:r>
          </a:p>
          <a:p>
            <a:r>
              <a:rPr lang="en-US" dirty="0"/>
              <a:t>The Lasso model also limits the coefficient w to approach zero.</a:t>
            </a:r>
          </a:p>
          <a:p>
            <a:r>
              <a:rPr lang="id-ID" dirty="0">
                <a:hlinkClick r:id="rId2"/>
              </a:rPr>
              <a:t>https://youtu.be/eGXw9n7AnV4?si=I8JqoEQTpSYbFFa-</a:t>
            </a:r>
            <a:endParaRPr lang="en-US" dirty="0"/>
          </a:p>
          <a:p>
            <a:endParaRPr lang="en-US" dirty="0"/>
          </a:p>
          <a:p>
            <a:endParaRPr lang="id-ID" dirty="0"/>
          </a:p>
        </p:txBody>
      </p:sp>
    </p:spTree>
    <p:extLst>
      <p:ext uri="{BB962C8B-B14F-4D97-AF65-F5344CB8AC3E}">
        <p14:creationId xmlns:p14="http://schemas.microsoft.com/office/powerpoint/2010/main" val="106196922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EEE72-2EB8-0832-1C79-A59D4C6CB8F6}"/>
              </a:ext>
            </a:extLst>
          </p:cNvPr>
          <p:cNvSpPr>
            <a:spLocks noGrp="1"/>
          </p:cNvSpPr>
          <p:nvPr>
            <p:ph type="title"/>
          </p:nvPr>
        </p:nvSpPr>
        <p:spPr/>
        <p:txBody>
          <a:bodyPr/>
          <a:lstStyle/>
          <a:p>
            <a:r>
              <a:rPr lang="en-US" dirty="0">
                <a:solidFill>
                  <a:schemeClr val="bg1"/>
                </a:solidFill>
              </a:rPr>
              <a:t>Lasso</a:t>
            </a:r>
            <a:endParaRPr lang="id-ID" dirty="0">
              <a:solidFill>
                <a:schemeClr val="bg1"/>
              </a:solidFill>
            </a:endParaRPr>
          </a:p>
        </p:txBody>
      </p:sp>
      <p:sp>
        <p:nvSpPr>
          <p:cNvPr id="3" name="Content Placeholder 2">
            <a:extLst>
              <a:ext uri="{FF2B5EF4-FFF2-40B4-BE49-F238E27FC236}">
                <a16:creationId xmlns:a16="http://schemas.microsoft.com/office/drawing/2014/main" id="{B5C1F922-2098-50F8-8BFF-D000C840CA7E}"/>
              </a:ext>
            </a:extLst>
          </p:cNvPr>
          <p:cNvSpPr>
            <a:spLocks noGrp="1"/>
          </p:cNvSpPr>
          <p:nvPr>
            <p:ph idx="1"/>
          </p:nvPr>
        </p:nvSpPr>
        <p:spPr/>
        <p:txBody>
          <a:bodyPr>
            <a:normAutofit/>
          </a:bodyPr>
          <a:lstStyle/>
          <a:p>
            <a:r>
              <a:rPr lang="en-US" dirty="0"/>
              <a:t>Advantages: can create simplified models, select the most important features, and avoid overfitting.</a:t>
            </a:r>
          </a:p>
          <a:p>
            <a:r>
              <a:rPr lang="en-US" dirty="0"/>
              <a:t>Disadvantages: often ignores features that have no impact on the dependent variable and may produce an unstable model.</a:t>
            </a:r>
            <a:endParaRPr lang="id-ID" dirty="0"/>
          </a:p>
        </p:txBody>
      </p:sp>
    </p:spTree>
    <p:extLst>
      <p:ext uri="{BB962C8B-B14F-4D97-AF65-F5344CB8AC3E}">
        <p14:creationId xmlns:p14="http://schemas.microsoft.com/office/powerpoint/2010/main" val="266340785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15B1BA-3629-1695-D348-BD0C721174E8}"/>
              </a:ext>
            </a:extLst>
          </p:cNvPr>
          <p:cNvSpPr>
            <a:spLocks noGrp="1"/>
          </p:cNvSpPr>
          <p:nvPr>
            <p:ph type="title"/>
          </p:nvPr>
        </p:nvSpPr>
        <p:spPr/>
        <p:txBody>
          <a:bodyPr>
            <a:normAutofit fontScale="90000"/>
          </a:bodyPr>
          <a:lstStyle/>
          <a:p>
            <a:r>
              <a:rPr lang="en-US" dirty="0"/>
              <a:t>Lasso Regression Code Ex</a:t>
            </a:r>
            <a:endParaRPr lang="id-ID" dirty="0"/>
          </a:p>
        </p:txBody>
      </p:sp>
      <p:sp>
        <p:nvSpPr>
          <p:cNvPr id="5" name="Content Placeholder 4">
            <a:extLst>
              <a:ext uri="{FF2B5EF4-FFF2-40B4-BE49-F238E27FC236}">
                <a16:creationId xmlns:a16="http://schemas.microsoft.com/office/drawing/2014/main" id="{61527BEC-6F28-E0EE-9412-8871F4336E13}"/>
              </a:ext>
            </a:extLst>
          </p:cNvPr>
          <p:cNvSpPr>
            <a:spLocks noGrp="1"/>
          </p:cNvSpPr>
          <p:nvPr>
            <p:ph idx="1"/>
          </p:nvPr>
        </p:nvSpPr>
        <p:spPr/>
        <p:txBody>
          <a:bodyPr>
            <a:normAutofit fontScale="92500" lnSpcReduction="10000"/>
          </a:bodyPr>
          <a:lstStyle/>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sklearn.linear_model</a:t>
            </a:r>
            <a:r>
              <a:rPr lang="en-US" sz="2000" dirty="0">
                <a:latin typeface="Courier New" panose="02070309020205020404" pitchFamily="49" charset="0"/>
                <a:cs typeface="Courier New" panose="02070309020205020404" pitchFamily="49" charset="0"/>
              </a:rPr>
              <a:t> import Lasso</a:t>
            </a:r>
          </a:p>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sklearn.model_selection</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GridSearchCV</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LS = Lasso(</a:t>
            </a:r>
            <a:r>
              <a:rPr lang="en-US" sz="2000" dirty="0" err="1">
                <a:latin typeface="Courier New" panose="02070309020205020404" pitchFamily="49" charset="0"/>
                <a:cs typeface="Courier New" panose="02070309020205020404" pitchFamily="49" charset="0"/>
              </a:rPr>
              <a:t>max_iter</a:t>
            </a:r>
            <a:r>
              <a:rPr lang="en-US" sz="2000" dirty="0">
                <a:latin typeface="Courier New" panose="02070309020205020404" pitchFamily="49" charset="0"/>
                <a:cs typeface="Courier New" panose="02070309020205020404" pitchFamily="49" charset="0"/>
              </a:rPr>
              <a:t>=1000)</a:t>
            </a:r>
          </a:p>
          <a:p>
            <a:pPr marL="0" indent="0">
              <a:buNone/>
            </a:pPr>
            <a:r>
              <a:rPr lang="en-US" sz="2000" dirty="0" err="1">
                <a:latin typeface="Courier New" panose="02070309020205020404" pitchFamily="49" charset="0"/>
                <a:cs typeface="Courier New" panose="02070309020205020404" pitchFamily="49" charset="0"/>
              </a:rPr>
              <a:t>pipe_LS</a:t>
            </a:r>
            <a:r>
              <a:rPr lang="en-US" sz="2000" dirty="0">
                <a:latin typeface="Courier New" panose="02070309020205020404" pitchFamily="49" charset="0"/>
                <a:cs typeface="Courier New" panose="02070309020205020404" pitchFamily="49" charset="0"/>
              </a:rPr>
              <a:t> = Pipeline(steps=[(‘scale’,…),(‘</a:t>
            </a:r>
            <a:r>
              <a:rPr lang="en-US" sz="2000" dirty="0" err="1">
                <a:latin typeface="Courier New" panose="02070309020205020404" pitchFamily="49" charset="0"/>
                <a:cs typeface="Courier New" panose="02070309020205020404" pitchFamily="49" charset="0"/>
              </a:rPr>
              <a:t>feat_select</a:t>
            </a:r>
            <a:r>
              <a:rPr lang="en-US" sz="2000" dirty="0">
                <a:latin typeface="Courier New" panose="02070309020205020404" pitchFamily="49" charset="0"/>
                <a:cs typeface="Courier New" panose="02070309020205020404" pitchFamily="49" charset="0"/>
              </a:rPr>
              <a:t>’,…),(‘reg’, LS)])</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params_LS</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feat_select__k</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reg__alpha</a:t>
            </a:r>
            <a:r>
              <a:rPr lang="en-US" sz="2000" dirty="0">
                <a:latin typeface="Courier New" panose="02070309020205020404" pitchFamily="49" charset="0"/>
                <a:cs typeface="Courier New" panose="02070309020205020404" pitchFamily="49" charset="0"/>
              </a:rPr>
              <a:t>’:[0.01,0.1,1,10]}</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GSCV_LS = </a:t>
            </a:r>
            <a:r>
              <a:rPr lang="en-US" sz="2000" dirty="0" err="1">
                <a:latin typeface="Courier New" panose="02070309020205020404" pitchFamily="49" charset="0"/>
                <a:cs typeface="Courier New" panose="02070309020205020404" pitchFamily="49" charset="0"/>
              </a:rPr>
              <a:t>GridSearchCV</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pipe_LS,params_LS,cv</a:t>
            </a:r>
            <a:r>
              <a:rPr lang="en-US" sz="2000" dirty="0">
                <a:latin typeface="Courier New" panose="02070309020205020404" pitchFamily="49" charset="0"/>
                <a:cs typeface="Courier New" panose="02070309020205020404" pitchFamily="49" charset="0"/>
              </a:rPr>
              <a:t>=5,scoring=‘</a:t>
            </a:r>
            <a:r>
              <a:rPr lang="en-US" sz="2000" dirty="0" err="1">
                <a:latin typeface="Courier New" panose="02070309020205020404" pitchFamily="49" charset="0"/>
                <a:cs typeface="Courier New" panose="02070309020205020404" pitchFamily="49" charset="0"/>
              </a:rPr>
              <a:t>neg_mean_absolute_error</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GSCV_LS.fit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X_train,y_train</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GSCV_LS.score</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X_test,y_test</a:t>
            </a:r>
            <a:r>
              <a:rPr lang="en-US" sz="2000" dirty="0">
                <a:latin typeface="Courier New" panose="02070309020205020404" pitchFamily="49" charset="0"/>
                <a:cs typeface="Courier New" panose="02070309020205020404" pitchFamily="49" charset="0"/>
              </a:rPr>
              <a:t>)</a:t>
            </a:r>
          </a:p>
          <a:p>
            <a:pPr marL="0" indent="0">
              <a:buNone/>
            </a:pPr>
            <a:endParaRPr lang="id-ID"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endParaRPr lang="id-ID"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72918365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06B8C-9AD3-3227-1235-FCC54105D6B9}"/>
              </a:ext>
            </a:extLst>
          </p:cNvPr>
          <p:cNvSpPr>
            <a:spLocks noGrp="1"/>
          </p:cNvSpPr>
          <p:nvPr>
            <p:ph type="title"/>
          </p:nvPr>
        </p:nvSpPr>
        <p:spPr/>
        <p:txBody>
          <a:bodyPr>
            <a:normAutofit fontScale="90000"/>
          </a:bodyPr>
          <a:lstStyle/>
          <a:p>
            <a:r>
              <a:rPr lang="en-US" dirty="0">
                <a:solidFill>
                  <a:schemeClr val="bg1"/>
                </a:solidFill>
              </a:rPr>
              <a:t>Classification vs Regression</a:t>
            </a:r>
            <a:endParaRPr lang="id-ID" dirty="0">
              <a:solidFill>
                <a:schemeClr val="bg1"/>
              </a:solidFill>
            </a:endParaRPr>
          </a:p>
        </p:txBody>
      </p:sp>
      <p:sp>
        <p:nvSpPr>
          <p:cNvPr id="3" name="Content Placeholder 2">
            <a:extLst>
              <a:ext uri="{FF2B5EF4-FFF2-40B4-BE49-F238E27FC236}">
                <a16:creationId xmlns:a16="http://schemas.microsoft.com/office/drawing/2014/main" id="{FFE6580F-9A4C-B0B8-87FD-67B6BEDA4D67}"/>
              </a:ext>
            </a:extLst>
          </p:cNvPr>
          <p:cNvSpPr>
            <a:spLocks noGrp="1"/>
          </p:cNvSpPr>
          <p:nvPr>
            <p:ph idx="1"/>
          </p:nvPr>
        </p:nvSpPr>
        <p:spPr/>
        <p:txBody>
          <a:bodyPr/>
          <a:lstStyle/>
          <a:p>
            <a:r>
              <a:rPr lang="en-US" dirty="0">
                <a:hlinkClick r:id="rId2"/>
              </a:rPr>
              <a:t>Difference between classification and regression [CLASSIFICATION &amp; REGRESSION] 2021</a:t>
            </a:r>
          </a:p>
          <a:p>
            <a:endParaRPr lang="id-ID" dirty="0"/>
          </a:p>
        </p:txBody>
      </p:sp>
    </p:spTree>
    <p:extLst>
      <p:ext uri="{BB962C8B-B14F-4D97-AF65-F5344CB8AC3E}">
        <p14:creationId xmlns:p14="http://schemas.microsoft.com/office/powerpoint/2010/main" val="326934405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1ED3D-9101-1D66-3027-E64F9F43FD2A}"/>
              </a:ext>
            </a:extLst>
          </p:cNvPr>
          <p:cNvSpPr>
            <a:spLocks noGrp="1"/>
          </p:cNvSpPr>
          <p:nvPr>
            <p:ph type="title"/>
          </p:nvPr>
        </p:nvSpPr>
        <p:spPr/>
        <p:txBody>
          <a:bodyPr/>
          <a:lstStyle/>
          <a:p>
            <a:r>
              <a:rPr lang="en-US" dirty="0">
                <a:solidFill>
                  <a:schemeClr val="bg1"/>
                </a:solidFill>
              </a:rPr>
              <a:t>Ridge</a:t>
            </a:r>
            <a:endParaRPr lang="id-ID" dirty="0">
              <a:solidFill>
                <a:schemeClr val="bg1"/>
              </a:solidFill>
            </a:endParaRPr>
          </a:p>
        </p:txBody>
      </p:sp>
      <p:sp>
        <p:nvSpPr>
          <p:cNvPr id="3" name="Content Placeholder 2">
            <a:extLst>
              <a:ext uri="{FF2B5EF4-FFF2-40B4-BE49-F238E27FC236}">
                <a16:creationId xmlns:a16="http://schemas.microsoft.com/office/drawing/2014/main" id="{E17FF278-8135-5DD7-F268-015D0190E955}"/>
              </a:ext>
            </a:extLst>
          </p:cNvPr>
          <p:cNvSpPr>
            <a:spLocks noGrp="1"/>
          </p:cNvSpPr>
          <p:nvPr>
            <p:ph idx="1"/>
          </p:nvPr>
        </p:nvSpPr>
        <p:spPr/>
        <p:txBody>
          <a:bodyPr>
            <a:normAutofit/>
          </a:bodyPr>
          <a:lstStyle/>
          <a:p>
            <a:r>
              <a:rPr lang="en-US" dirty="0"/>
              <a:t>Ridge uses the L2 penalty by reducing regression coefficients and addressing multicollinearity to produce a more stable model.</a:t>
            </a:r>
          </a:p>
          <a:p>
            <a:r>
              <a:rPr lang="en-US" dirty="0"/>
              <a:t>The coefficient value is made as small as possible; all w values must be close to zero.</a:t>
            </a:r>
          </a:p>
          <a:p>
            <a:r>
              <a:rPr lang="en-US" dirty="0"/>
              <a:t>Each feature should have as little effect as possible on the results (which means a small slope if graphed), but should still predict well.</a:t>
            </a:r>
          </a:p>
          <a:p>
            <a:r>
              <a:rPr lang="id-ID" dirty="0">
                <a:hlinkClick r:id="rId2"/>
              </a:rPr>
              <a:t>https://youtu.be/OEU22e20tWw?si=o2fMPv4rNGzG-TUU</a:t>
            </a:r>
            <a:endParaRPr lang="en-US" dirty="0"/>
          </a:p>
          <a:p>
            <a:endParaRPr lang="id-ID" dirty="0"/>
          </a:p>
        </p:txBody>
      </p:sp>
    </p:spTree>
    <p:extLst>
      <p:ext uri="{BB962C8B-B14F-4D97-AF65-F5344CB8AC3E}">
        <p14:creationId xmlns:p14="http://schemas.microsoft.com/office/powerpoint/2010/main" val="228783888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1ED3D-9101-1D66-3027-E64F9F43FD2A}"/>
              </a:ext>
            </a:extLst>
          </p:cNvPr>
          <p:cNvSpPr>
            <a:spLocks noGrp="1"/>
          </p:cNvSpPr>
          <p:nvPr>
            <p:ph type="title"/>
          </p:nvPr>
        </p:nvSpPr>
        <p:spPr/>
        <p:txBody>
          <a:bodyPr/>
          <a:lstStyle/>
          <a:p>
            <a:r>
              <a:rPr lang="en-US" dirty="0">
                <a:solidFill>
                  <a:schemeClr val="bg1"/>
                </a:solidFill>
              </a:rPr>
              <a:t>Ridge</a:t>
            </a:r>
            <a:endParaRPr lang="id-ID" dirty="0">
              <a:solidFill>
                <a:schemeClr val="bg1"/>
              </a:solidFill>
            </a:endParaRPr>
          </a:p>
        </p:txBody>
      </p:sp>
      <p:sp>
        <p:nvSpPr>
          <p:cNvPr id="3" name="Content Placeholder 2">
            <a:extLst>
              <a:ext uri="{FF2B5EF4-FFF2-40B4-BE49-F238E27FC236}">
                <a16:creationId xmlns:a16="http://schemas.microsoft.com/office/drawing/2014/main" id="{E17FF278-8135-5DD7-F268-015D0190E955}"/>
              </a:ext>
            </a:extLst>
          </p:cNvPr>
          <p:cNvSpPr>
            <a:spLocks noGrp="1"/>
          </p:cNvSpPr>
          <p:nvPr>
            <p:ph idx="1"/>
          </p:nvPr>
        </p:nvSpPr>
        <p:spPr/>
        <p:txBody>
          <a:bodyPr>
            <a:normAutofit/>
          </a:bodyPr>
          <a:lstStyle/>
          <a:p>
            <a:r>
              <a:rPr lang="en-US" dirty="0"/>
              <a:t>Advantages: Ridge can eliminate multicollinearity and create a more stable model.</a:t>
            </a:r>
          </a:p>
          <a:p>
            <a:r>
              <a:rPr lang="en-US" dirty="0"/>
              <a:t>Disadvantages: cannot ignore insignificant features and tends to build complicated models.</a:t>
            </a:r>
            <a:endParaRPr lang="id-ID" dirty="0"/>
          </a:p>
        </p:txBody>
      </p:sp>
    </p:spTree>
    <p:extLst>
      <p:ext uri="{BB962C8B-B14F-4D97-AF65-F5344CB8AC3E}">
        <p14:creationId xmlns:p14="http://schemas.microsoft.com/office/powerpoint/2010/main" val="155565002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15B1BA-3629-1695-D348-BD0C721174E8}"/>
              </a:ext>
            </a:extLst>
          </p:cNvPr>
          <p:cNvSpPr>
            <a:spLocks noGrp="1"/>
          </p:cNvSpPr>
          <p:nvPr>
            <p:ph type="title"/>
          </p:nvPr>
        </p:nvSpPr>
        <p:spPr/>
        <p:txBody>
          <a:bodyPr>
            <a:normAutofit fontScale="90000"/>
          </a:bodyPr>
          <a:lstStyle/>
          <a:p>
            <a:r>
              <a:rPr lang="en-US" dirty="0"/>
              <a:t>Ridge Regression Code Ex</a:t>
            </a:r>
            <a:endParaRPr lang="id-ID" dirty="0"/>
          </a:p>
        </p:txBody>
      </p:sp>
      <p:sp>
        <p:nvSpPr>
          <p:cNvPr id="5" name="Content Placeholder 4">
            <a:extLst>
              <a:ext uri="{FF2B5EF4-FFF2-40B4-BE49-F238E27FC236}">
                <a16:creationId xmlns:a16="http://schemas.microsoft.com/office/drawing/2014/main" id="{61527BEC-6F28-E0EE-9412-8871F4336E13}"/>
              </a:ext>
            </a:extLst>
          </p:cNvPr>
          <p:cNvSpPr>
            <a:spLocks noGrp="1"/>
          </p:cNvSpPr>
          <p:nvPr>
            <p:ph idx="1"/>
          </p:nvPr>
        </p:nvSpPr>
        <p:spPr/>
        <p:txBody>
          <a:bodyPr>
            <a:normAutofit fontScale="92500" lnSpcReduction="10000"/>
          </a:bodyPr>
          <a:lstStyle/>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sklearn.linear_model</a:t>
            </a:r>
            <a:r>
              <a:rPr lang="en-US" sz="2000" dirty="0">
                <a:latin typeface="Courier New" panose="02070309020205020404" pitchFamily="49" charset="0"/>
                <a:cs typeface="Courier New" panose="02070309020205020404" pitchFamily="49" charset="0"/>
              </a:rPr>
              <a:t> import Ridge</a:t>
            </a:r>
          </a:p>
          <a:p>
            <a:pPr marL="0" indent="0">
              <a:buNone/>
            </a:pPr>
            <a:r>
              <a:rPr lang="en-US" sz="2000" dirty="0">
                <a:latin typeface="Courier New" panose="02070309020205020404" pitchFamily="49" charset="0"/>
                <a:cs typeface="Courier New" panose="02070309020205020404" pitchFamily="49" charset="0"/>
              </a:rPr>
              <a:t>from </a:t>
            </a:r>
            <a:r>
              <a:rPr lang="en-US" sz="2000" dirty="0" err="1">
                <a:latin typeface="Courier New" panose="02070309020205020404" pitchFamily="49" charset="0"/>
                <a:cs typeface="Courier New" panose="02070309020205020404" pitchFamily="49" charset="0"/>
              </a:rPr>
              <a:t>sklearn.model_selection</a:t>
            </a:r>
            <a:r>
              <a:rPr lang="en-US" sz="2000" dirty="0">
                <a:latin typeface="Courier New" panose="02070309020205020404" pitchFamily="49" charset="0"/>
                <a:cs typeface="Courier New" panose="02070309020205020404" pitchFamily="49" charset="0"/>
              </a:rPr>
              <a:t> import </a:t>
            </a:r>
            <a:r>
              <a:rPr lang="en-US" sz="2000" dirty="0" err="1">
                <a:latin typeface="Courier New" panose="02070309020205020404" pitchFamily="49" charset="0"/>
                <a:cs typeface="Courier New" panose="02070309020205020404" pitchFamily="49" charset="0"/>
              </a:rPr>
              <a:t>GridSearchCV</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RR = Ridge()</a:t>
            </a:r>
          </a:p>
          <a:p>
            <a:pPr marL="0" indent="0">
              <a:buNone/>
            </a:pPr>
            <a:r>
              <a:rPr lang="en-US" sz="2000" dirty="0" err="1">
                <a:latin typeface="Courier New" panose="02070309020205020404" pitchFamily="49" charset="0"/>
                <a:cs typeface="Courier New" panose="02070309020205020404" pitchFamily="49" charset="0"/>
              </a:rPr>
              <a:t>pipe_RR</a:t>
            </a:r>
            <a:r>
              <a:rPr lang="en-US" sz="2000" dirty="0">
                <a:latin typeface="Courier New" panose="02070309020205020404" pitchFamily="49" charset="0"/>
                <a:cs typeface="Courier New" panose="02070309020205020404" pitchFamily="49" charset="0"/>
              </a:rPr>
              <a:t> = Pipeline(steps=[(‘scale’,…),(‘</a:t>
            </a:r>
            <a:r>
              <a:rPr lang="en-US" sz="2000" dirty="0" err="1">
                <a:latin typeface="Courier New" panose="02070309020205020404" pitchFamily="49" charset="0"/>
                <a:cs typeface="Courier New" panose="02070309020205020404" pitchFamily="49" charset="0"/>
              </a:rPr>
              <a:t>feat_select</a:t>
            </a:r>
            <a:r>
              <a:rPr lang="en-US" sz="2000" dirty="0">
                <a:latin typeface="Courier New" panose="02070309020205020404" pitchFamily="49" charset="0"/>
                <a:cs typeface="Courier New" panose="02070309020205020404" pitchFamily="49" charset="0"/>
              </a:rPr>
              <a:t>’,…),(‘reg’, RR)])</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params_RR</a:t>
            </a:r>
            <a:r>
              <a:rPr lang="en-US" sz="2000" dirty="0">
                <a:latin typeface="Courier New" panose="02070309020205020404" pitchFamily="49" charset="0"/>
                <a:cs typeface="Courier New" panose="02070309020205020404" pitchFamily="49" charset="0"/>
              </a:rPr>
              <a:t> = {‘</a:t>
            </a:r>
            <a:r>
              <a:rPr lang="en-US" sz="2000" dirty="0" err="1">
                <a:latin typeface="Courier New" panose="02070309020205020404" pitchFamily="49" charset="0"/>
                <a:cs typeface="Courier New" panose="02070309020205020404" pitchFamily="49" charset="0"/>
              </a:rPr>
              <a:t>feat_select__k</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reg__alpha</a:t>
            </a:r>
            <a:r>
              <a:rPr lang="en-US" sz="2000" dirty="0">
                <a:latin typeface="Courier New" panose="02070309020205020404" pitchFamily="49" charset="0"/>
                <a:cs typeface="Courier New" panose="02070309020205020404" pitchFamily="49" charset="0"/>
              </a:rPr>
              <a:t>’:[0.01,0.1,1,10]}</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a:latin typeface="Courier New" panose="02070309020205020404" pitchFamily="49" charset="0"/>
                <a:cs typeface="Courier New" panose="02070309020205020404" pitchFamily="49" charset="0"/>
              </a:rPr>
              <a:t>GSCV_RR = </a:t>
            </a:r>
            <a:r>
              <a:rPr lang="en-US" sz="2000" dirty="0" err="1">
                <a:latin typeface="Courier New" panose="02070309020205020404" pitchFamily="49" charset="0"/>
                <a:cs typeface="Courier New" panose="02070309020205020404" pitchFamily="49" charset="0"/>
              </a:rPr>
              <a:t>GridSearchCV</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pipe_RR,params_RR,cv</a:t>
            </a:r>
            <a:r>
              <a:rPr lang="en-US" sz="2000" dirty="0">
                <a:latin typeface="Courier New" panose="02070309020205020404" pitchFamily="49" charset="0"/>
                <a:cs typeface="Courier New" panose="02070309020205020404" pitchFamily="49" charset="0"/>
              </a:rPr>
              <a:t>=5,scoring=‘</a:t>
            </a:r>
            <a:r>
              <a:rPr lang="en-US" sz="2000" dirty="0" err="1">
                <a:latin typeface="Courier New" panose="02070309020205020404" pitchFamily="49" charset="0"/>
                <a:cs typeface="Courier New" panose="02070309020205020404" pitchFamily="49" charset="0"/>
              </a:rPr>
              <a:t>neg_mean_absolute_error</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GSCV_RR.fit</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X_train,y_train</a:t>
            </a:r>
            <a:r>
              <a:rPr lang="en-US" sz="2000" dirty="0">
                <a:latin typeface="Courier New" panose="02070309020205020404" pitchFamily="49" charset="0"/>
                <a:cs typeface="Courier New" panose="02070309020205020404" pitchFamily="49" charset="0"/>
              </a:rPr>
              <a:t>)</a:t>
            </a:r>
          </a:p>
          <a:p>
            <a:pPr marL="0" indent="0">
              <a:buNone/>
            </a:pPr>
            <a:r>
              <a:rPr lang="en-US" sz="2000" dirty="0" err="1">
                <a:latin typeface="Courier New" panose="02070309020205020404" pitchFamily="49" charset="0"/>
                <a:cs typeface="Courier New" panose="02070309020205020404" pitchFamily="49" charset="0"/>
              </a:rPr>
              <a:t>GSCV_RR.score</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X_test,y_test</a:t>
            </a:r>
            <a:r>
              <a:rPr lang="en-US" sz="2000" dirty="0">
                <a:latin typeface="Courier New" panose="02070309020205020404" pitchFamily="49" charset="0"/>
                <a:cs typeface="Courier New" panose="02070309020205020404" pitchFamily="49" charset="0"/>
              </a:rPr>
              <a:t>)</a:t>
            </a:r>
          </a:p>
          <a:p>
            <a:pPr marL="0" indent="0">
              <a:buNone/>
            </a:pPr>
            <a:endParaRPr lang="id-ID"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a:p>
            <a:pPr marL="0" indent="0">
              <a:buNone/>
            </a:pPr>
            <a:endParaRPr lang="id-ID"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5194078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09BA09-50BD-9D09-0611-1BD263275222}"/>
              </a:ext>
            </a:extLst>
          </p:cNvPr>
          <p:cNvSpPr>
            <a:spLocks noGrp="1"/>
          </p:cNvSpPr>
          <p:nvPr>
            <p:ph type="title"/>
          </p:nvPr>
        </p:nvSpPr>
        <p:spPr/>
        <p:txBody>
          <a:bodyPr>
            <a:normAutofit fontScale="90000"/>
          </a:bodyPr>
          <a:lstStyle/>
          <a:p>
            <a:r>
              <a:rPr lang="en-US" dirty="0">
                <a:solidFill>
                  <a:schemeClr val="bg1"/>
                </a:solidFill>
              </a:rPr>
              <a:t>Model-based Regressor: SVR</a:t>
            </a:r>
            <a:endParaRPr lang="id-ID" dirty="0">
              <a:solidFill>
                <a:schemeClr val="bg1"/>
              </a:solidFill>
            </a:endParaRPr>
          </a:p>
        </p:txBody>
      </p:sp>
      <p:sp>
        <p:nvSpPr>
          <p:cNvPr id="5" name="Content Placeholder 4">
            <a:extLst>
              <a:ext uri="{FF2B5EF4-FFF2-40B4-BE49-F238E27FC236}">
                <a16:creationId xmlns:a16="http://schemas.microsoft.com/office/drawing/2014/main" id="{EBBAFFDF-142E-7604-EBF5-7ABC1D7EAB11}"/>
              </a:ext>
            </a:extLst>
          </p:cNvPr>
          <p:cNvSpPr>
            <a:spLocks noGrp="1"/>
          </p:cNvSpPr>
          <p:nvPr>
            <p:ph idx="1"/>
          </p:nvPr>
        </p:nvSpPr>
        <p:spPr/>
        <p:txBody>
          <a:bodyPr/>
          <a:lstStyle/>
          <a:p>
            <a:r>
              <a:rPr lang="en-US" dirty="0"/>
              <a:t>SVR is a machine learning technique for regression tasks, extending the principles of Support Vector Machines (SVM) from classification to regression.</a:t>
            </a:r>
          </a:p>
          <a:p>
            <a:r>
              <a:rPr lang="en-US" dirty="0"/>
              <a:t>Epsilon (ε) controls the margin width, and regularization parameter C controls the trade-off between achieving a small margin and minimizing training error.</a:t>
            </a:r>
          </a:p>
        </p:txBody>
      </p:sp>
    </p:spTree>
    <p:extLst>
      <p:ext uri="{BB962C8B-B14F-4D97-AF65-F5344CB8AC3E}">
        <p14:creationId xmlns:p14="http://schemas.microsoft.com/office/powerpoint/2010/main" val="397485797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09BA09-50BD-9D09-0611-1BD263275222}"/>
              </a:ext>
            </a:extLst>
          </p:cNvPr>
          <p:cNvSpPr>
            <a:spLocks noGrp="1"/>
          </p:cNvSpPr>
          <p:nvPr>
            <p:ph type="title"/>
          </p:nvPr>
        </p:nvSpPr>
        <p:spPr/>
        <p:txBody>
          <a:bodyPr>
            <a:normAutofit fontScale="90000"/>
          </a:bodyPr>
          <a:lstStyle/>
          <a:p>
            <a:r>
              <a:rPr lang="en-US" dirty="0">
                <a:solidFill>
                  <a:schemeClr val="bg1"/>
                </a:solidFill>
              </a:rPr>
              <a:t>Model-based Regressor: SVR</a:t>
            </a:r>
            <a:endParaRPr lang="id-ID" dirty="0">
              <a:solidFill>
                <a:schemeClr val="bg1"/>
              </a:solidFill>
            </a:endParaRPr>
          </a:p>
        </p:txBody>
      </p:sp>
      <p:sp>
        <p:nvSpPr>
          <p:cNvPr id="5" name="Content Placeholder 4">
            <a:extLst>
              <a:ext uri="{FF2B5EF4-FFF2-40B4-BE49-F238E27FC236}">
                <a16:creationId xmlns:a16="http://schemas.microsoft.com/office/drawing/2014/main" id="{EBBAFFDF-142E-7604-EBF5-7ABC1D7EAB11}"/>
              </a:ext>
            </a:extLst>
          </p:cNvPr>
          <p:cNvSpPr>
            <a:spLocks noGrp="1"/>
          </p:cNvSpPr>
          <p:nvPr>
            <p:ph idx="1"/>
          </p:nvPr>
        </p:nvSpPr>
        <p:spPr/>
        <p:txBody>
          <a:bodyPr/>
          <a:lstStyle/>
          <a:p>
            <a:r>
              <a:rPr lang="en-US" dirty="0"/>
              <a:t>Handling Nonlinear Relationships: SVR can model complex nonlinear relationships using kernel functions.</a:t>
            </a:r>
          </a:p>
          <a:p>
            <a:r>
              <a:rPr lang="en-US" dirty="0"/>
              <a:t>Tolerance of Errors: SVR allows for a specified tolerance margin (ε), making it robust to outliers.</a:t>
            </a:r>
          </a:p>
        </p:txBody>
      </p:sp>
    </p:spTree>
    <p:extLst>
      <p:ext uri="{BB962C8B-B14F-4D97-AF65-F5344CB8AC3E}">
        <p14:creationId xmlns:p14="http://schemas.microsoft.com/office/powerpoint/2010/main" val="216088381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DBF79A-0B52-E626-06AD-4E97ED520DD4}"/>
              </a:ext>
            </a:extLst>
          </p:cNvPr>
          <p:cNvSpPr>
            <a:spLocks noGrp="1"/>
          </p:cNvSpPr>
          <p:nvPr>
            <p:ph type="title"/>
          </p:nvPr>
        </p:nvSpPr>
        <p:spPr/>
        <p:txBody>
          <a:bodyPr>
            <a:normAutofit fontScale="90000"/>
          </a:bodyPr>
          <a:lstStyle/>
          <a:p>
            <a:r>
              <a:rPr lang="en-US" dirty="0"/>
              <a:t>SVR Regression code ex</a:t>
            </a:r>
            <a:endParaRPr lang="id-ID" dirty="0"/>
          </a:p>
        </p:txBody>
      </p:sp>
      <p:sp>
        <p:nvSpPr>
          <p:cNvPr id="7" name="Content Placeholder 6">
            <a:extLst>
              <a:ext uri="{FF2B5EF4-FFF2-40B4-BE49-F238E27FC236}">
                <a16:creationId xmlns:a16="http://schemas.microsoft.com/office/drawing/2014/main" id="{D183F8B4-682F-8A21-83FE-E167E8D25A56}"/>
              </a:ext>
            </a:extLst>
          </p:cNvPr>
          <p:cNvSpPr>
            <a:spLocks noGrp="1"/>
          </p:cNvSpPr>
          <p:nvPr>
            <p:ph idx="1"/>
          </p:nvPr>
        </p:nvSpPr>
        <p:spPr/>
        <p:txBody>
          <a:bodyPr>
            <a:noAutofit/>
          </a:bodyPr>
          <a:lstStyle/>
          <a:p>
            <a:pPr marL="0" indent="0">
              <a:buNone/>
            </a:pPr>
            <a:r>
              <a:rPr lang="id-ID" sz="1800" dirty="0">
                <a:latin typeface="Courier New" panose="02070309020205020404" pitchFamily="49" charset="0"/>
                <a:cs typeface="Courier New" panose="02070309020205020404" pitchFamily="49" charset="0"/>
              </a:rPr>
              <a:t>from sklearn.</a:t>
            </a:r>
            <a:r>
              <a:rPr lang="en-US" sz="1800" dirty="0" err="1">
                <a:latin typeface="Courier New" panose="02070309020205020404" pitchFamily="49" charset="0"/>
                <a:cs typeface="Courier New" panose="02070309020205020404" pitchFamily="49" charset="0"/>
              </a:rPr>
              <a:t>svm</a:t>
            </a:r>
            <a:r>
              <a:rPr lang="id-ID" sz="1800" dirty="0">
                <a:latin typeface="Courier New" panose="02070309020205020404" pitchFamily="49" charset="0"/>
                <a:cs typeface="Courier New" panose="02070309020205020404" pitchFamily="49" charset="0"/>
              </a:rPr>
              <a:t> import </a:t>
            </a:r>
            <a:r>
              <a:rPr lang="en-US" sz="1800" dirty="0">
                <a:latin typeface="Courier New" panose="02070309020205020404" pitchFamily="49" charset="0"/>
                <a:cs typeface="Courier New" panose="02070309020205020404" pitchFamily="49" charset="0"/>
              </a:rPr>
              <a:t>SVR</a:t>
            </a:r>
            <a:endParaRPr lang="id-ID" sz="1800" dirty="0">
              <a:latin typeface="Courier New" panose="02070309020205020404" pitchFamily="49" charset="0"/>
              <a:cs typeface="Courier New" panose="02070309020205020404" pitchFamily="49" charset="0"/>
            </a:endParaRPr>
          </a:p>
          <a:p>
            <a:pPr marL="0" indent="0">
              <a:buNone/>
            </a:pPr>
            <a:r>
              <a:rPr lang="id-ID" sz="1800" dirty="0">
                <a:latin typeface="Courier New" panose="02070309020205020404" pitchFamily="49" charset="0"/>
                <a:cs typeface="Courier New" panose="02070309020205020404" pitchFamily="49" charset="0"/>
              </a:rPr>
              <a:t>from sklearn.model_selection import GridSearchCV</a:t>
            </a:r>
          </a:p>
          <a:p>
            <a:endParaRPr lang="id-ID" sz="1800" dirty="0">
              <a:latin typeface="Courier New" panose="02070309020205020404" pitchFamily="49" charset="0"/>
              <a:cs typeface="Courier New" panose="02070309020205020404" pitchFamily="49" charset="0"/>
            </a:endParaRPr>
          </a:p>
          <a:p>
            <a:pPr marL="0" indent="0">
              <a:buNone/>
            </a:pPr>
            <a:r>
              <a:rPr lang="en-US" sz="1800" dirty="0">
                <a:latin typeface="Courier New" panose="02070309020205020404" pitchFamily="49" charset="0"/>
                <a:cs typeface="Courier New" panose="02070309020205020404" pitchFamily="49" charset="0"/>
              </a:rPr>
              <a:t>SV</a:t>
            </a:r>
            <a:r>
              <a:rPr lang="id-ID" sz="1800" dirty="0">
                <a:latin typeface="Courier New" panose="02070309020205020404" pitchFamily="49" charset="0"/>
                <a:cs typeface="Courier New" panose="02070309020205020404" pitchFamily="49" charset="0"/>
              </a:rPr>
              <a:t>R</a:t>
            </a:r>
            <a:r>
              <a:rPr lang="en-US" sz="1800" dirty="0">
                <a:latin typeface="Courier New" panose="02070309020205020404" pitchFamily="49" charset="0"/>
                <a:cs typeface="Courier New" panose="02070309020205020404" pitchFamily="49" charset="0"/>
              </a:rPr>
              <a:t>_reg</a:t>
            </a:r>
            <a:r>
              <a:rPr lang="id-ID" sz="1800" dirty="0">
                <a:latin typeface="Courier New" panose="02070309020205020404" pitchFamily="49" charset="0"/>
                <a:cs typeface="Courier New" panose="02070309020205020404" pitchFamily="49" charset="0"/>
              </a:rPr>
              <a:t> = </a:t>
            </a:r>
            <a:r>
              <a:rPr lang="en-US" sz="1800" dirty="0">
                <a:latin typeface="Courier New" panose="02070309020205020404" pitchFamily="49" charset="0"/>
                <a:cs typeface="Courier New" panose="02070309020205020404" pitchFamily="49" charset="0"/>
              </a:rPr>
              <a:t>SVR</a:t>
            </a:r>
            <a:r>
              <a:rPr lang="id-ID" sz="1800" dirty="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kernel=‘linear’</a:t>
            </a:r>
            <a:r>
              <a:rPr lang="id-ID" sz="1800" dirty="0">
                <a:latin typeface="Courier New" panose="02070309020205020404" pitchFamily="49" charset="0"/>
                <a:cs typeface="Courier New" panose="02070309020205020404" pitchFamily="49" charset="0"/>
              </a:rPr>
              <a:t>)</a:t>
            </a:r>
          </a:p>
          <a:p>
            <a:pPr marL="0" indent="0">
              <a:buNone/>
            </a:pPr>
            <a:r>
              <a:rPr lang="id-ID" sz="1800" dirty="0">
                <a:latin typeface="Courier New" panose="02070309020205020404" pitchFamily="49" charset="0"/>
                <a:cs typeface="Courier New" panose="02070309020205020404" pitchFamily="49" charset="0"/>
              </a:rPr>
              <a:t>pipe_</a:t>
            </a:r>
            <a:r>
              <a:rPr lang="en-US" sz="1800" dirty="0">
                <a:latin typeface="Courier New" panose="02070309020205020404" pitchFamily="49" charset="0"/>
                <a:cs typeface="Courier New" panose="02070309020205020404" pitchFamily="49" charset="0"/>
              </a:rPr>
              <a:t>SV</a:t>
            </a:r>
            <a:r>
              <a:rPr lang="id-ID" sz="1800" dirty="0">
                <a:latin typeface="Courier New" panose="02070309020205020404" pitchFamily="49" charset="0"/>
                <a:cs typeface="Courier New" panose="02070309020205020404" pitchFamily="49" charset="0"/>
              </a:rPr>
              <a:t>R = Pipeline(steps=[(‘scale’,…),(‘feat_select’,…),(‘reg’, </a:t>
            </a:r>
            <a:r>
              <a:rPr lang="en-US" sz="1800" dirty="0">
                <a:latin typeface="Courier New" panose="02070309020205020404" pitchFamily="49" charset="0"/>
                <a:cs typeface="Courier New" panose="02070309020205020404" pitchFamily="49" charset="0"/>
              </a:rPr>
              <a:t>SV</a:t>
            </a:r>
            <a:r>
              <a:rPr lang="id-ID" sz="1800" dirty="0">
                <a:latin typeface="Courier New" panose="02070309020205020404" pitchFamily="49" charset="0"/>
                <a:cs typeface="Courier New" panose="02070309020205020404" pitchFamily="49" charset="0"/>
              </a:rPr>
              <a:t>R</a:t>
            </a:r>
            <a:r>
              <a:rPr lang="en-US" sz="1800" dirty="0">
                <a:latin typeface="Courier New" panose="02070309020205020404" pitchFamily="49" charset="0"/>
                <a:cs typeface="Courier New" panose="02070309020205020404" pitchFamily="49" charset="0"/>
              </a:rPr>
              <a:t>_reg</a:t>
            </a:r>
            <a:r>
              <a:rPr lang="id-ID" sz="1800" dirty="0">
                <a:latin typeface="Courier New" panose="02070309020205020404" pitchFamily="49" charset="0"/>
                <a:cs typeface="Courier New" panose="02070309020205020404" pitchFamily="49" charset="0"/>
              </a:rPr>
              <a:t>)])</a:t>
            </a:r>
          </a:p>
          <a:p>
            <a:pPr marL="0" indent="0">
              <a:buNone/>
            </a:pPr>
            <a:endParaRPr lang="en-US" sz="1800" dirty="0">
              <a:latin typeface="Courier New" panose="02070309020205020404" pitchFamily="49" charset="0"/>
              <a:cs typeface="Courier New" panose="02070309020205020404" pitchFamily="49" charset="0"/>
            </a:endParaRPr>
          </a:p>
          <a:p>
            <a:pPr marL="0" indent="0">
              <a:buNone/>
            </a:pPr>
            <a:r>
              <a:rPr lang="id-ID" sz="1800" dirty="0">
                <a:latin typeface="Courier New" panose="02070309020205020404" pitchFamily="49" charset="0"/>
                <a:cs typeface="Courier New" panose="02070309020205020404" pitchFamily="49" charset="0"/>
              </a:rPr>
              <a:t>params_</a:t>
            </a:r>
            <a:r>
              <a:rPr lang="en-US" sz="1800" dirty="0">
                <a:latin typeface="Courier New" panose="02070309020205020404" pitchFamily="49" charset="0"/>
                <a:cs typeface="Courier New" panose="02070309020205020404" pitchFamily="49" charset="0"/>
              </a:rPr>
              <a:t>SV</a:t>
            </a:r>
            <a:r>
              <a:rPr lang="id-ID" sz="1800" dirty="0">
                <a:latin typeface="Courier New" panose="02070309020205020404" pitchFamily="49" charset="0"/>
                <a:cs typeface="Courier New" panose="02070309020205020404" pitchFamily="49" charset="0"/>
              </a:rPr>
              <a:t>R = {‘feat_select__k’: …,’reg__</a:t>
            </a:r>
            <a:r>
              <a:rPr lang="en-US" sz="1800" dirty="0">
                <a:latin typeface="Courier New" panose="02070309020205020404" pitchFamily="49" charset="0"/>
                <a:cs typeface="Courier New" panose="02070309020205020404" pitchFamily="49" charset="0"/>
              </a:rPr>
              <a:t>C</a:t>
            </a:r>
            <a:r>
              <a:rPr lang="id-ID" sz="1800" dirty="0">
                <a:latin typeface="Courier New" panose="02070309020205020404" pitchFamily="49" charset="0"/>
                <a:cs typeface="Courier New" panose="02070309020205020404" pitchFamily="49" charset="0"/>
              </a:rPr>
              <a:t>’:[0.01,0.1,1,10]</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reg__epsilon</a:t>
            </a:r>
            <a:r>
              <a:rPr lang="en-US" sz="1800" dirty="0">
                <a:latin typeface="Courier New" panose="02070309020205020404" pitchFamily="49" charset="0"/>
                <a:cs typeface="Courier New" panose="02070309020205020404" pitchFamily="49" charset="0"/>
              </a:rPr>
              <a:t>’:[0.1,0.2,0.5,1]</a:t>
            </a:r>
            <a:r>
              <a:rPr lang="id-ID" sz="1800" dirty="0">
                <a:latin typeface="Courier New" panose="02070309020205020404" pitchFamily="49" charset="0"/>
                <a:cs typeface="Courier New" panose="02070309020205020404" pitchFamily="49" charset="0"/>
              </a:rPr>
              <a:t>}</a:t>
            </a:r>
          </a:p>
          <a:p>
            <a:endParaRPr lang="id-ID" sz="1800" dirty="0">
              <a:latin typeface="Courier New" panose="02070309020205020404" pitchFamily="49" charset="0"/>
              <a:cs typeface="Courier New" panose="02070309020205020404" pitchFamily="49" charset="0"/>
            </a:endParaRPr>
          </a:p>
          <a:p>
            <a:pPr marL="0" indent="0">
              <a:buNone/>
            </a:pPr>
            <a:r>
              <a:rPr lang="id-ID" sz="1800" dirty="0">
                <a:latin typeface="Courier New" panose="02070309020205020404" pitchFamily="49" charset="0"/>
                <a:cs typeface="Courier New" panose="02070309020205020404" pitchFamily="49" charset="0"/>
              </a:rPr>
              <a:t>GSCV_</a:t>
            </a:r>
            <a:r>
              <a:rPr lang="en-US" sz="1800" dirty="0">
                <a:latin typeface="Courier New" panose="02070309020205020404" pitchFamily="49" charset="0"/>
                <a:cs typeface="Courier New" panose="02070309020205020404" pitchFamily="49" charset="0"/>
              </a:rPr>
              <a:t>SVR</a:t>
            </a:r>
            <a:r>
              <a:rPr lang="id-ID" sz="1800" dirty="0">
                <a:latin typeface="Courier New" panose="02070309020205020404" pitchFamily="49" charset="0"/>
                <a:cs typeface="Courier New" panose="02070309020205020404" pitchFamily="49" charset="0"/>
              </a:rPr>
              <a:t> = GridSearchCV(pipe_</a:t>
            </a:r>
            <a:r>
              <a:rPr lang="en-US" sz="1800" dirty="0">
                <a:latin typeface="Courier New" panose="02070309020205020404" pitchFamily="49" charset="0"/>
                <a:cs typeface="Courier New" panose="02070309020205020404" pitchFamily="49" charset="0"/>
              </a:rPr>
              <a:t>SV</a:t>
            </a:r>
            <a:r>
              <a:rPr lang="id-ID" sz="1800" dirty="0">
                <a:latin typeface="Courier New" panose="02070309020205020404" pitchFamily="49" charset="0"/>
                <a:cs typeface="Courier New" panose="02070309020205020404" pitchFamily="49" charset="0"/>
              </a:rPr>
              <a:t>R,params_</a:t>
            </a:r>
            <a:r>
              <a:rPr lang="en-US" sz="1800" dirty="0">
                <a:latin typeface="Courier New" panose="02070309020205020404" pitchFamily="49" charset="0"/>
                <a:cs typeface="Courier New" panose="02070309020205020404" pitchFamily="49" charset="0"/>
              </a:rPr>
              <a:t>SV</a:t>
            </a:r>
            <a:r>
              <a:rPr lang="id-ID" sz="1800" dirty="0">
                <a:latin typeface="Courier New" panose="02070309020205020404" pitchFamily="49" charset="0"/>
                <a:cs typeface="Courier New" panose="02070309020205020404" pitchFamily="49" charset="0"/>
              </a:rPr>
              <a:t>R,cv=5,scoring=‘neg_mean_absolute_error’)</a:t>
            </a:r>
          </a:p>
          <a:p>
            <a:pPr marL="0" indent="0">
              <a:buNone/>
            </a:pPr>
            <a:r>
              <a:rPr lang="id-ID" sz="1800" dirty="0">
                <a:latin typeface="Courier New" panose="02070309020205020404" pitchFamily="49" charset="0"/>
                <a:cs typeface="Courier New" panose="02070309020205020404" pitchFamily="49" charset="0"/>
              </a:rPr>
              <a:t>GSCV_</a:t>
            </a:r>
            <a:r>
              <a:rPr lang="en-US" sz="1800" dirty="0">
                <a:latin typeface="Courier New" panose="02070309020205020404" pitchFamily="49" charset="0"/>
                <a:cs typeface="Courier New" panose="02070309020205020404" pitchFamily="49" charset="0"/>
              </a:rPr>
              <a:t>SVR</a:t>
            </a:r>
            <a:r>
              <a:rPr lang="id-ID" sz="1800" dirty="0">
                <a:latin typeface="Courier New" panose="02070309020205020404" pitchFamily="49" charset="0"/>
                <a:cs typeface="Courier New" panose="02070309020205020404" pitchFamily="49" charset="0"/>
              </a:rPr>
              <a:t>.fit(X_train,y_train)</a:t>
            </a:r>
          </a:p>
          <a:p>
            <a:pPr marL="0" indent="0">
              <a:buNone/>
            </a:pPr>
            <a:r>
              <a:rPr lang="id-ID" sz="1800" dirty="0">
                <a:latin typeface="Courier New" panose="02070309020205020404" pitchFamily="49" charset="0"/>
                <a:cs typeface="Courier New" panose="02070309020205020404" pitchFamily="49" charset="0"/>
              </a:rPr>
              <a:t>GSCV_</a:t>
            </a:r>
            <a:r>
              <a:rPr lang="en-US" sz="1800" dirty="0">
                <a:latin typeface="Courier New" panose="02070309020205020404" pitchFamily="49" charset="0"/>
                <a:cs typeface="Courier New" panose="02070309020205020404" pitchFamily="49" charset="0"/>
              </a:rPr>
              <a:t>SVR</a:t>
            </a:r>
            <a:r>
              <a:rPr lang="id-ID" sz="1800" dirty="0">
                <a:latin typeface="Courier New" panose="02070309020205020404" pitchFamily="49" charset="0"/>
                <a:cs typeface="Courier New" panose="02070309020205020404" pitchFamily="49" charset="0"/>
              </a:rPr>
              <a:t>.score(X_test,y_test)</a:t>
            </a:r>
          </a:p>
        </p:txBody>
      </p:sp>
    </p:spTree>
    <p:extLst>
      <p:ext uri="{BB962C8B-B14F-4D97-AF65-F5344CB8AC3E}">
        <p14:creationId xmlns:p14="http://schemas.microsoft.com/office/powerpoint/2010/main" val="346059064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09BA09-50BD-9D09-0611-1BD263275222}"/>
              </a:ext>
            </a:extLst>
          </p:cNvPr>
          <p:cNvSpPr>
            <a:spLocks noGrp="1"/>
          </p:cNvSpPr>
          <p:nvPr>
            <p:ph type="title"/>
          </p:nvPr>
        </p:nvSpPr>
        <p:spPr/>
        <p:txBody>
          <a:bodyPr>
            <a:normAutofit fontScale="90000"/>
          </a:bodyPr>
          <a:lstStyle/>
          <a:p>
            <a:r>
              <a:rPr lang="en-US" dirty="0">
                <a:solidFill>
                  <a:schemeClr val="bg1"/>
                </a:solidFill>
              </a:rPr>
              <a:t>Model-based Regressor: GBR</a:t>
            </a:r>
            <a:endParaRPr lang="id-ID" dirty="0">
              <a:solidFill>
                <a:schemeClr val="bg1"/>
              </a:solidFill>
            </a:endParaRPr>
          </a:p>
        </p:txBody>
      </p:sp>
      <p:sp>
        <p:nvSpPr>
          <p:cNvPr id="5" name="Content Placeholder 4">
            <a:extLst>
              <a:ext uri="{FF2B5EF4-FFF2-40B4-BE49-F238E27FC236}">
                <a16:creationId xmlns:a16="http://schemas.microsoft.com/office/drawing/2014/main" id="{EBBAFFDF-142E-7604-EBF5-7ABC1D7EAB11}"/>
              </a:ext>
            </a:extLst>
          </p:cNvPr>
          <p:cNvSpPr>
            <a:spLocks noGrp="1"/>
          </p:cNvSpPr>
          <p:nvPr>
            <p:ph idx="1"/>
          </p:nvPr>
        </p:nvSpPr>
        <p:spPr/>
        <p:txBody>
          <a:bodyPr/>
          <a:lstStyle/>
          <a:p>
            <a:r>
              <a:rPr lang="en-US" dirty="0"/>
              <a:t>Gradient Boosting Regressor is a machine learning technique that builds trees sequentially to correct the errors of the previous tree.</a:t>
            </a:r>
          </a:p>
          <a:p>
            <a:r>
              <a:rPr lang="en-US" dirty="0"/>
              <a:t>Each tree tries to improve the predictions of the previous tree.</a:t>
            </a:r>
          </a:p>
          <a:p>
            <a:r>
              <a:rPr lang="en-US" dirty="0"/>
              <a:t>Uses very shallow trees with a depth of one to five, reducing memory usage and speeding up predictions.</a:t>
            </a:r>
          </a:p>
        </p:txBody>
      </p:sp>
    </p:spTree>
    <p:extLst>
      <p:ext uri="{BB962C8B-B14F-4D97-AF65-F5344CB8AC3E}">
        <p14:creationId xmlns:p14="http://schemas.microsoft.com/office/powerpoint/2010/main" val="66310732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09BA09-50BD-9D09-0611-1BD263275222}"/>
              </a:ext>
            </a:extLst>
          </p:cNvPr>
          <p:cNvSpPr>
            <a:spLocks noGrp="1"/>
          </p:cNvSpPr>
          <p:nvPr>
            <p:ph type="title"/>
          </p:nvPr>
        </p:nvSpPr>
        <p:spPr/>
        <p:txBody>
          <a:bodyPr>
            <a:normAutofit fontScale="90000"/>
          </a:bodyPr>
          <a:lstStyle/>
          <a:p>
            <a:r>
              <a:rPr lang="en-US" dirty="0">
                <a:solidFill>
                  <a:schemeClr val="bg1"/>
                </a:solidFill>
              </a:rPr>
              <a:t>Model-based Regressor: GBR</a:t>
            </a:r>
            <a:endParaRPr lang="id-ID" dirty="0">
              <a:solidFill>
                <a:schemeClr val="bg1"/>
              </a:solidFill>
            </a:endParaRPr>
          </a:p>
        </p:txBody>
      </p:sp>
      <p:sp>
        <p:nvSpPr>
          <p:cNvPr id="5" name="Content Placeholder 4">
            <a:extLst>
              <a:ext uri="{FF2B5EF4-FFF2-40B4-BE49-F238E27FC236}">
                <a16:creationId xmlns:a16="http://schemas.microsoft.com/office/drawing/2014/main" id="{EBBAFFDF-142E-7604-EBF5-7ABC1D7EAB11}"/>
              </a:ext>
            </a:extLst>
          </p:cNvPr>
          <p:cNvSpPr>
            <a:spLocks noGrp="1"/>
          </p:cNvSpPr>
          <p:nvPr>
            <p:ph idx="1"/>
          </p:nvPr>
        </p:nvSpPr>
        <p:spPr/>
        <p:txBody>
          <a:bodyPr/>
          <a:lstStyle/>
          <a:p>
            <a:r>
              <a:rPr lang="en-US" dirty="0"/>
              <a:t>Efficient Decision Boundaries: Gradient Boosting Regressor provides a more intuitive decision boundary, especially when using many trees.</a:t>
            </a:r>
          </a:p>
          <a:p>
            <a:r>
              <a:rPr lang="en-US" dirty="0"/>
              <a:t>Robustness: It is robust to outliers and can handle complex relationships between variables.</a:t>
            </a:r>
          </a:p>
        </p:txBody>
      </p:sp>
    </p:spTree>
    <p:extLst>
      <p:ext uri="{BB962C8B-B14F-4D97-AF65-F5344CB8AC3E}">
        <p14:creationId xmlns:p14="http://schemas.microsoft.com/office/powerpoint/2010/main" val="181460200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DBF79A-0B52-E626-06AD-4E97ED520DD4}"/>
              </a:ext>
            </a:extLst>
          </p:cNvPr>
          <p:cNvSpPr>
            <a:spLocks noGrp="1"/>
          </p:cNvSpPr>
          <p:nvPr>
            <p:ph type="title"/>
          </p:nvPr>
        </p:nvSpPr>
        <p:spPr/>
        <p:txBody>
          <a:bodyPr>
            <a:normAutofit fontScale="90000"/>
          </a:bodyPr>
          <a:lstStyle/>
          <a:p>
            <a:r>
              <a:rPr lang="en-US" dirty="0"/>
              <a:t>GBR Regression code ex</a:t>
            </a:r>
            <a:endParaRPr lang="id-ID" dirty="0"/>
          </a:p>
        </p:txBody>
      </p:sp>
      <p:sp>
        <p:nvSpPr>
          <p:cNvPr id="7" name="Content Placeholder 6">
            <a:extLst>
              <a:ext uri="{FF2B5EF4-FFF2-40B4-BE49-F238E27FC236}">
                <a16:creationId xmlns:a16="http://schemas.microsoft.com/office/drawing/2014/main" id="{D183F8B4-682F-8A21-83FE-E167E8D25A56}"/>
              </a:ext>
            </a:extLst>
          </p:cNvPr>
          <p:cNvSpPr>
            <a:spLocks noGrp="1"/>
          </p:cNvSpPr>
          <p:nvPr>
            <p:ph idx="1"/>
          </p:nvPr>
        </p:nvSpPr>
        <p:spPr/>
        <p:txBody>
          <a:bodyPr>
            <a:noAutofit/>
          </a:bodyPr>
          <a:lstStyle/>
          <a:p>
            <a:pPr marL="0" indent="0">
              <a:buNone/>
            </a:pPr>
            <a:r>
              <a:rPr lang="id-ID" sz="1800" dirty="0">
                <a:latin typeface="Courier New" panose="02070309020205020404" pitchFamily="49" charset="0"/>
                <a:cs typeface="Courier New" panose="02070309020205020404" pitchFamily="49" charset="0"/>
              </a:rPr>
              <a:t>from sklearn.</a:t>
            </a:r>
            <a:r>
              <a:rPr lang="en-US" sz="1800" dirty="0">
                <a:latin typeface="Courier New" panose="02070309020205020404" pitchFamily="49" charset="0"/>
                <a:cs typeface="Courier New" panose="02070309020205020404" pitchFamily="49" charset="0"/>
              </a:rPr>
              <a:t>ensemble import </a:t>
            </a:r>
            <a:r>
              <a:rPr lang="en-US" sz="1800" dirty="0" err="1">
                <a:latin typeface="Courier New" panose="02070309020205020404" pitchFamily="49" charset="0"/>
                <a:cs typeface="Courier New" panose="02070309020205020404" pitchFamily="49" charset="0"/>
              </a:rPr>
              <a:t>GradientBoostingRegressor</a:t>
            </a:r>
            <a:endParaRPr lang="id-ID" sz="1800" dirty="0">
              <a:latin typeface="Courier New" panose="02070309020205020404" pitchFamily="49" charset="0"/>
              <a:cs typeface="Courier New" panose="02070309020205020404" pitchFamily="49" charset="0"/>
            </a:endParaRPr>
          </a:p>
          <a:p>
            <a:pPr marL="0" indent="0">
              <a:buNone/>
            </a:pPr>
            <a:r>
              <a:rPr lang="id-ID" sz="1800" dirty="0">
                <a:latin typeface="Courier New" panose="02070309020205020404" pitchFamily="49" charset="0"/>
                <a:cs typeface="Courier New" panose="02070309020205020404" pitchFamily="49" charset="0"/>
              </a:rPr>
              <a:t>from sklearn.model_selection import GridSearchCV</a:t>
            </a:r>
          </a:p>
          <a:p>
            <a:endParaRPr lang="id-ID" sz="1800" dirty="0">
              <a:latin typeface="Courier New" panose="02070309020205020404" pitchFamily="49" charset="0"/>
              <a:cs typeface="Courier New" panose="02070309020205020404" pitchFamily="49" charset="0"/>
            </a:endParaRPr>
          </a:p>
          <a:p>
            <a:pPr marL="0" indent="0">
              <a:buNone/>
            </a:pPr>
            <a:r>
              <a:rPr lang="en-US" sz="1800" dirty="0">
                <a:latin typeface="Courier New" panose="02070309020205020404" pitchFamily="49" charset="0"/>
                <a:cs typeface="Courier New" panose="02070309020205020404" pitchFamily="49" charset="0"/>
              </a:rPr>
              <a:t>GB</a:t>
            </a:r>
            <a:r>
              <a:rPr lang="id-ID" sz="1800" dirty="0">
                <a:latin typeface="Courier New" panose="02070309020205020404" pitchFamily="49" charset="0"/>
                <a:cs typeface="Courier New" panose="02070309020205020404" pitchFamily="49" charset="0"/>
              </a:rPr>
              <a:t>R</a:t>
            </a:r>
            <a:r>
              <a:rPr lang="en-US" sz="1800" dirty="0">
                <a:latin typeface="Courier New" panose="02070309020205020404" pitchFamily="49" charset="0"/>
                <a:cs typeface="Courier New" panose="02070309020205020404" pitchFamily="49" charset="0"/>
              </a:rPr>
              <a:t>_reg</a:t>
            </a:r>
            <a:r>
              <a:rPr lang="id-ID"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GradientBoostingRegressor</a:t>
            </a:r>
            <a:r>
              <a:rPr lang="id-ID" sz="1800" dirty="0">
                <a:latin typeface="Courier New" panose="02070309020205020404" pitchFamily="49" charset="0"/>
                <a:cs typeface="Courier New" panose="02070309020205020404" pitchFamily="49" charset="0"/>
              </a:rPr>
              <a:t>()</a:t>
            </a:r>
          </a:p>
          <a:p>
            <a:pPr marL="0" indent="0">
              <a:buNone/>
            </a:pPr>
            <a:r>
              <a:rPr lang="id-ID" sz="1800" dirty="0">
                <a:latin typeface="Courier New" panose="02070309020205020404" pitchFamily="49" charset="0"/>
                <a:cs typeface="Courier New" panose="02070309020205020404" pitchFamily="49" charset="0"/>
              </a:rPr>
              <a:t>pipe_</a:t>
            </a:r>
            <a:r>
              <a:rPr lang="en-US" sz="1800" dirty="0">
                <a:latin typeface="Courier New" panose="02070309020205020404" pitchFamily="49" charset="0"/>
                <a:cs typeface="Courier New" panose="02070309020205020404" pitchFamily="49" charset="0"/>
              </a:rPr>
              <a:t>GBR</a:t>
            </a:r>
            <a:r>
              <a:rPr lang="id-ID" sz="1800" dirty="0">
                <a:latin typeface="Courier New" panose="02070309020205020404" pitchFamily="49" charset="0"/>
                <a:cs typeface="Courier New" panose="02070309020205020404" pitchFamily="49" charset="0"/>
              </a:rPr>
              <a:t> = Pipeline(steps=[(‘scale’,…),(‘feat_select’,…),(‘reg’, </a:t>
            </a:r>
            <a:r>
              <a:rPr lang="en-US" sz="1800" dirty="0">
                <a:latin typeface="Courier New" panose="02070309020205020404" pitchFamily="49" charset="0"/>
                <a:cs typeface="Courier New" panose="02070309020205020404" pitchFamily="49" charset="0"/>
              </a:rPr>
              <a:t>GB</a:t>
            </a:r>
            <a:r>
              <a:rPr lang="id-ID" sz="1800" dirty="0">
                <a:latin typeface="Courier New" panose="02070309020205020404" pitchFamily="49" charset="0"/>
                <a:cs typeface="Courier New" panose="02070309020205020404" pitchFamily="49" charset="0"/>
              </a:rPr>
              <a:t>R</a:t>
            </a:r>
            <a:r>
              <a:rPr lang="en-US" sz="1800" dirty="0">
                <a:latin typeface="Courier New" panose="02070309020205020404" pitchFamily="49" charset="0"/>
                <a:cs typeface="Courier New" panose="02070309020205020404" pitchFamily="49" charset="0"/>
              </a:rPr>
              <a:t>_reg</a:t>
            </a:r>
            <a:r>
              <a:rPr lang="id-ID" sz="1800" dirty="0">
                <a:latin typeface="Courier New" panose="02070309020205020404" pitchFamily="49" charset="0"/>
                <a:cs typeface="Courier New" panose="02070309020205020404" pitchFamily="49" charset="0"/>
              </a:rPr>
              <a:t>)])</a:t>
            </a:r>
          </a:p>
          <a:p>
            <a:endParaRPr lang="id-ID" sz="1800" dirty="0">
              <a:latin typeface="Courier New" panose="02070309020205020404" pitchFamily="49" charset="0"/>
              <a:cs typeface="Courier New" panose="02070309020205020404" pitchFamily="49" charset="0"/>
            </a:endParaRPr>
          </a:p>
          <a:p>
            <a:pPr marL="0" indent="0">
              <a:buNone/>
            </a:pPr>
            <a:r>
              <a:rPr lang="id-ID" sz="1800" dirty="0">
                <a:latin typeface="Courier New" panose="02070309020205020404" pitchFamily="49" charset="0"/>
                <a:cs typeface="Courier New" panose="02070309020205020404" pitchFamily="49" charset="0"/>
              </a:rPr>
              <a:t>params_</a:t>
            </a:r>
            <a:r>
              <a:rPr lang="en-US" sz="1800" dirty="0">
                <a:latin typeface="Courier New" panose="02070309020205020404" pitchFamily="49" charset="0"/>
                <a:cs typeface="Courier New" panose="02070309020205020404" pitchFamily="49" charset="0"/>
              </a:rPr>
              <a:t>GB</a:t>
            </a:r>
            <a:r>
              <a:rPr lang="id-ID" sz="1800" dirty="0">
                <a:latin typeface="Courier New" panose="02070309020205020404" pitchFamily="49" charset="0"/>
                <a:cs typeface="Courier New" panose="02070309020205020404" pitchFamily="49" charset="0"/>
              </a:rPr>
              <a:t>R = {‘feat_select__k’: …,’reg__</a:t>
            </a:r>
            <a:r>
              <a:rPr lang="en-US" sz="1800" dirty="0" err="1">
                <a:latin typeface="Courier New" panose="02070309020205020404" pitchFamily="49" charset="0"/>
                <a:cs typeface="Courier New" panose="02070309020205020404" pitchFamily="49" charset="0"/>
              </a:rPr>
              <a:t>n_estimators</a:t>
            </a:r>
            <a:r>
              <a:rPr lang="id-ID" sz="1800" dirty="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100,200,300</a:t>
            </a:r>
            <a:r>
              <a:rPr lang="id-ID" sz="1800" dirty="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 ‘reg__</a:t>
            </a:r>
            <a:r>
              <a:rPr lang="en-US" sz="1800" dirty="0" err="1">
                <a:latin typeface="Courier New" panose="02070309020205020404" pitchFamily="49" charset="0"/>
                <a:cs typeface="Courier New" panose="02070309020205020404" pitchFamily="49" charset="0"/>
              </a:rPr>
              <a:t>learning_rate</a:t>
            </a:r>
            <a:r>
              <a:rPr lang="en-US" sz="1800" dirty="0">
                <a:latin typeface="Courier New" panose="02070309020205020404" pitchFamily="49" charset="0"/>
                <a:cs typeface="Courier New" panose="02070309020205020404" pitchFamily="49" charset="0"/>
              </a:rPr>
              <a:t>’:[0.01,0.1,1],’reg__</a:t>
            </a:r>
            <a:r>
              <a:rPr lang="en-US" sz="1800" dirty="0" err="1">
                <a:latin typeface="Courier New" panose="02070309020205020404" pitchFamily="49" charset="0"/>
                <a:cs typeface="Courier New" panose="02070309020205020404" pitchFamily="49" charset="0"/>
              </a:rPr>
              <a:t>max_depth</a:t>
            </a:r>
            <a:r>
              <a:rPr lang="en-US" sz="1800" dirty="0">
                <a:latin typeface="Courier New" panose="02070309020205020404" pitchFamily="49" charset="0"/>
                <a:cs typeface="Courier New" panose="02070309020205020404" pitchFamily="49" charset="0"/>
              </a:rPr>
              <a:t>’:[3,4,5]</a:t>
            </a:r>
            <a:r>
              <a:rPr lang="id-ID" sz="1800" dirty="0">
                <a:latin typeface="Courier New" panose="02070309020205020404" pitchFamily="49" charset="0"/>
                <a:cs typeface="Courier New" panose="02070309020205020404" pitchFamily="49" charset="0"/>
              </a:rPr>
              <a:t>}</a:t>
            </a:r>
          </a:p>
          <a:p>
            <a:endParaRPr lang="id-ID" sz="1800" dirty="0">
              <a:latin typeface="Courier New" panose="02070309020205020404" pitchFamily="49" charset="0"/>
              <a:cs typeface="Courier New" panose="02070309020205020404" pitchFamily="49" charset="0"/>
            </a:endParaRPr>
          </a:p>
          <a:p>
            <a:pPr marL="0" indent="0">
              <a:buNone/>
            </a:pPr>
            <a:r>
              <a:rPr lang="id-ID" sz="1800" dirty="0">
                <a:latin typeface="Courier New" panose="02070309020205020404" pitchFamily="49" charset="0"/>
                <a:cs typeface="Courier New" panose="02070309020205020404" pitchFamily="49" charset="0"/>
              </a:rPr>
              <a:t>GSCV_</a:t>
            </a:r>
            <a:r>
              <a:rPr lang="en-US" sz="1800" dirty="0">
                <a:latin typeface="Courier New" panose="02070309020205020404" pitchFamily="49" charset="0"/>
                <a:cs typeface="Courier New" panose="02070309020205020404" pitchFamily="49" charset="0"/>
              </a:rPr>
              <a:t>GBR</a:t>
            </a:r>
            <a:r>
              <a:rPr lang="id-ID" sz="1800" dirty="0">
                <a:latin typeface="Courier New" panose="02070309020205020404" pitchFamily="49" charset="0"/>
                <a:cs typeface="Courier New" panose="02070309020205020404" pitchFamily="49" charset="0"/>
              </a:rPr>
              <a:t> = GridSearchCV(pipe_</a:t>
            </a:r>
            <a:r>
              <a:rPr lang="en-US" sz="1800" dirty="0">
                <a:latin typeface="Courier New" panose="02070309020205020404" pitchFamily="49" charset="0"/>
                <a:cs typeface="Courier New" panose="02070309020205020404" pitchFamily="49" charset="0"/>
              </a:rPr>
              <a:t>GB</a:t>
            </a:r>
            <a:r>
              <a:rPr lang="id-ID" sz="1800" dirty="0">
                <a:latin typeface="Courier New" panose="02070309020205020404" pitchFamily="49" charset="0"/>
                <a:cs typeface="Courier New" panose="02070309020205020404" pitchFamily="49" charset="0"/>
              </a:rPr>
              <a:t>R,params_</a:t>
            </a:r>
            <a:r>
              <a:rPr lang="en-US" sz="1800" dirty="0">
                <a:latin typeface="Courier New" panose="02070309020205020404" pitchFamily="49" charset="0"/>
                <a:cs typeface="Courier New" panose="02070309020205020404" pitchFamily="49" charset="0"/>
              </a:rPr>
              <a:t>GB</a:t>
            </a:r>
            <a:r>
              <a:rPr lang="id-ID" sz="1800" dirty="0">
                <a:latin typeface="Courier New" panose="02070309020205020404" pitchFamily="49" charset="0"/>
                <a:cs typeface="Courier New" panose="02070309020205020404" pitchFamily="49" charset="0"/>
              </a:rPr>
              <a:t>R,cv=5,scoring=‘neg_mean_absolute_error’)</a:t>
            </a:r>
          </a:p>
          <a:p>
            <a:pPr marL="0" indent="0">
              <a:buNone/>
            </a:pPr>
            <a:r>
              <a:rPr lang="id-ID" sz="1800" dirty="0">
                <a:latin typeface="Courier New" panose="02070309020205020404" pitchFamily="49" charset="0"/>
                <a:cs typeface="Courier New" panose="02070309020205020404" pitchFamily="49" charset="0"/>
              </a:rPr>
              <a:t>GSCV_</a:t>
            </a:r>
            <a:r>
              <a:rPr lang="en-US" sz="1800" dirty="0">
                <a:latin typeface="Courier New" panose="02070309020205020404" pitchFamily="49" charset="0"/>
                <a:cs typeface="Courier New" panose="02070309020205020404" pitchFamily="49" charset="0"/>
              </a:rPr>
              <a:t>GBR</a:t>
            </a:r>
            <a:r>
              <a:rPr lang="id-ID" sz="1800" dirty="0">
                <a:latin typeface="Courier New" panose="02070309020205020404" pitchFamily="49" charset="0"/>
                <a:cs typeface="Courier New" panose="02070309020205020404" pitchFamily="49" charset="0"/>
              </a:rPr>
              <a:t>.fit(X_train,y_train)</a:t>
            </a:r>
          </a:p>
          <a:p>
            <a:pPr marL="0" indent="0">
              <a:buNone/>
            </a:pPr>
            <a:r>
              <a:rPr lang="id-ID" sz="1800" dirty="0">
                <a:latin typeface="Courier New" panose="02070309020205020404" pitchFamily="49" charset="0"/>
                <a:cs typeface="Courier New" panose="02070309020205020404" pitchFamily="49" charset="0"/>
              </a:rPr>
              <a:t>GSCV_</a:t>
            </a:r>
            <a:r>
              <a:rPr lang="en-US" sz="1800" dirty="0">
                <a:latin typeface="Courier New" panose="02070309020205020404" pitchFamily="49" charset="0"/>
                <a:cs typeface="Courier New" panose="02070309020205020404" pitchFamily="49" charset="0"/>
              </a:rPr>
              <a:t>GBR</a:t>
            </a:r>
            <a:r>
              <a:rPr lang="id-ID" sz="1800" dirty="0">
                <a:latin typeface="Courier New" panose="02070309020205020404" pitchFamily="49" charset="0"/>
                <a:cs typeface="Courier New" panose="02070309020205020404" pitchFamily="49" charset="0"/>
              </a:rPr>
              <a:t>.score(X_test,y_test)</a:t>
            </a:r>
          </a:p>
        </p:txBody>
      </p:sp>
    </p:spTree>
    <p:extLst>
      <p:ext uri="{BB962C8B-B14F-4D97-AF65-F5344CB8AC3E}">
        <p14:creationId xmlns:p14="http://schemas.microsoft.com/office/powerpoint/2010/main" val="346932299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3E219-D991-015F-C651-D632649214BD}"/>
              </a:ext>
            </a:extLst>
          </p:cNvPr>
          <p:cNvSpPr>
            <a:spLocks noGrp="1"/>
          </p:cNvSpPr>
          <p:nvPr>
            <p:ph type="title"/>
          </p:nvPr>
        </p:nvSpPr>
        <p:spPr/>
        <p:txBody>
          <a:bodyPr/>
          <a:lstStyle/>
          <a:p>
            <a:r>
              <a:rPr lang="en-US" dirty="0" err="1">
                <a:solidFill>
                  <a:schemeClr val="bg1"/>
                </a:solidFill>
              </a:rPr>
              <a:t>Tambahan</a:t>
            </a:r>
            <a:r>
              <a:rPr lang="en-US" dirty="0">
                <a:solidFill>
                  <a:schemeClr val="bg1"/>
                </a:solidFill>
              </a:rPr>
              <a:t> </a:t>
            </a:r>
            <a:r>
              <a:rPr lang="en-US" dirty="0" err="1">
                <a:solidFill>
                  <a:schemeClr val="bg1"/>
                </a:solidFill>
              </a:rPr>
              <a:t>Referensi</a:t>
            </a:r>
            <a:endParaRPr lang="en-ID" dirty="0">
              <a:solidFill>
                <a:schemeClr val="bg1"/>
              </a:solidFill>
            </a:endParaRPr>
          </a:p>
        </p:txBody>
      </p:sp>
      <p:sp>
        <p:nvSpPr>
          <p:cNvPr id="3" name="Content Placeholder 2">
            <a:extLst>
              <a:ext uri="{FF2B5EF4-FFF2-40B4-BE49-F238E27FC236}">
                <a16:creationId xmlns:a16="http://schemas.microsoft.com/office/drawing/2014/main" id="{557CF49E-319A-0FEB-AF9E-4A1B84698997}"/>
              </a:ext>
            </a:extLst>
          </p:cNvPr>
          <p:cNvSpPr>
            <a:spLocks noGrp="1"/>
          </p:cNvSpPr>
          <p:nvPr>
            <p:ph idx="1"/>
          </p:nvPr>
        </p:nvSpPr>
        <p:spPr/>
        <p:txBody>
          <a:bodyPr/>
          <a:lstStyle/>
          <a:p>
            <a:r>
              <a:rPr lang="en-US" dirty="0"/>
              <a:t>Introduction to Machine Learning</a:t>
            </a:r>
          </a:p>
          <a:p>
            <a:pPr lvl="1"/>
            <a:r>
              <a:rPr lang="en-ID" dirty="0">
                <a:hlinkClick r:id="rId2"/>
              </a:rPr>
              <a:t>https://www.wolfram.com/language/introduction-machine-learning/classic-supervised-learning-methods/</a:t>
            </a:r>
            <a:endParaRPr lang="en-US"/>
          </a:p>
          <a:p>
            <a:pPr lvl="1"/>
            <a:endParaRPr lang="en-ID"/>
          </a:p>
        </p:txBody>
      </p:sp>
    </p:spTree>
    <p:extLst>
      <p:ext uri="{BB962C8B-B14F-4D97-AF65-F5344CB8AC3E}">
        <p14:creationId xmlns:p14="http://schemas.microsoft.com/office/powerpoint/2010/main" val="354411335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5E8-DC31-49A5-966B-F70DFE9CB296}"/>
              </a:ext>
            </a:extLst>
          </p:cNvPr>
          <p:cNvSpPr>
            <a:spLocks noGrp="1"/>
          </p:cNvSpPr>
          <p:nvPr>
            <p:ph type="title"/>
          </p:nvPr>
        </p:nvSpPr>
        <p:spPr>
          <a:xfrm>
            <a:off x="838200" y="1769083"/>
            <a:ext cx="10515600" cy="493601"/>
          </a:xfrm>
        </p:spPr>
        <p:txBody>
          <a:bodyPr>
            <a:normAutofit fontScale="90000"/>
          </a:bodyPr>
          <a:lstStyle/>
          <a:p>
            <a:pPr algn="ctr"/>
            <a:r>
              <a:rPr lang="en-US" dirty="0">
                <a:solidFill>
                  <a:schemeClr val="bg1"/>
                </a:solidFill>
                <a:cs typeface="Calibri Light"/>
              </a:rPr>
              <a:t>K-Nearest Neighbors</a:t>
            </a:r>
            <a:endParaRPr lang="en-US" dirty="0">
              <a:solidFill>
                <a:schemeClr val="bg1"/>
              </a:solidFill>
            </a:endParaRPr>
          </a:p>
        </p:txBody>
      </p:sp>
      <p:pic>
        <p:nvPicPr>
          <p:cNvPr id="5" name="Picture 4" descr="Icon&#10;&#10;Description automatically generated">
            <a:extLst>
              <a:ext uri="{FF2B5EF4-FFF2-40B4-BE49-F238E27FC236}">
                <a16:creationId xmlns:a16="http://schemas.microsoft.com/office/drawing/2014/main" id="{CC01F154-F881-42C6-9672-85D7B1EC9F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000" y="2451370"/>
            <a:ext cx="2160000" cy="2160000"/>
          </a:xfrm>
          <a:prstGeom prst="rect">
            <a:avLst/>
          </a:prstGeom>
        </p:spPr>
      </p:pic>
    </p:spTree>
    <p:extLst>
      <p:ext uri="{BB962C8B-B14F-4D97-AF65-F5344CB8AC3E}">
        <p14:creationId xmlns:p14="http://schemas.microsoft.com/office/powerpoint/2010/main" val="10776156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7572994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8B5E0-2083-EB65-F8B9-B550F5F21DBC}"/>
              </a:ext>
            </a:extLst>
          </p:cNvPr>
          <p:cNvSpPr>
            <a:spLocks noGrp="1"/>
          </p:cNvSpPr>
          <p:nvPr>
            <p:ph type="title"/>
          </p:nvPr>
        </p:nvSpPr>
        <p:spPr/>
        <p:txBody>
          <a:bodyPr/>
          <a:lstStyle/>
          <a:p>
            <a:r>
              <a:rPr lang="en-US" dirty="0">
                <a:solidFill>
                  <a:schemeClr val="bg1"/>
                </a:solidFill>
              </a:rPr>
              <a:t>K-Nearest Neighbors</a:t>
            </a:r>
            <a:endParaRPr lang="id-ID" dirty="0">
              <a:solidFill>
                <a:schemeClr val="bg1"/>
              </a:solidFill>
            </a:endParaRPr>
          </a:p>
        </p:txBody>
      </p:sp>
      <p:sp>
        <p:nvSpPr>
          <p:cNvPr id="3" name="Content Placeholder 2">
            <a:extLst>
              <a:ext uri="{FF2B5EF4-FFF2-40B4-BE49-F238E27FC236}">
                <a16:creationId xmlns:a16="http://schemas.microsoft.com/office/drawing/2014/main" id="{C231E68D-C4F5-BFDC-AEF6-8910C53259FC}"/>
              </a:ext>
            </a:extLst>
          </p:cNvPr>
          <p:cNvSpPr>
            <a:spLocks noGrp="1"/>
          </p:cNvSpPr>
          <p:nvPr>
            <p:ph idx="1"/>
          </p:nvPr>
        </p:nvSpPr>
        <p:spPr/>
        <p:txBody>
          <a:bodyPr>
            <a:normAutofit lnSpcReduction="10000"/>
          </a:bodyPr>
          <a:lstStyle/>
          <a:p>
            <a:r>
              <a:rPr lang="en-US" dirty="0"/>
              <a:t>The KNN algorithm is "lazy" because it does not work by learning functions that can form decision boundaries from data.</a:t>
            </a:r>
          </a:p>
          <a:p>
            <a:r>
              <a:rPr lang="en-US" dirty="0"/>
              <a:t>KNN </a:t>
            </a:r>
            <a:r>
              <a:rPr lang="en-US" b="1" dirty="0"/>
              <a:t>learns from the training set by memorizing</a:t>
            </a:r>
            <a:r>
              <a:rPr lang="en-US" dirty="0"/>
              <a:t>.</a:t>
            </a:r>
          </a:p>
          <a:p>
            <a:r>
              <a:rPr lang="en-US" dirty="0"/>
              <a:t>The KNN algorithm has the following working steps:</a:t>
            </a:r>
          </a:p>
          <a:p>
            <a:pPr lvl="1"/>
            <a:r>
              <a:rPr lang="en-US" dirty="0"/>
              <a:t>Selects the number k and the distance measurement method</a:t>
            </a:r>
          </a:p>
          <a:p>
            <a:pPr lvl="1"/>
            <a:r>
              <a:rPr lang="en-US" dirty="0"/>
              <a:t>Looking for k nearest neighbors from the train data set</a:t>
            </a:r>
          </a:p>
          <a:p>
            <a:pPr lvl="1"/>
            <a:r>
              <a:rPr lang="en-US" dirty="0"/>
              <a:t>Perform class predictions by voting the majority of the closest class for new data</a:t>
            </a:r>
            <a:endParaRPr lang="id-ID" dirty="0"/>
          </a:p>
        </p:txBody>
      </p:sp>
    </p:spTree>
    <p:extLst>
      <p:ext uri="{BB962C8B-B14F-4D97-AF65-F5344CB8AC3E}">
        <p14:creationId xmlns:p14="http://schemas.microsoft.com/office/powerpoint/2010/main" val="230772312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A21AC45C-4AEF-4FD3-AFDF-88F5A829E2B8}" vid="{6659B132-E0EC-4A97-8BBA-FDDF77D3909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F698F57233D7141BE414A639F96E56A" ma:contentTypeVersion="4" ma:contentTypeDescription="Create a new document." ma:contentTypeScope="" ma:versionID="8ca9f6441793894c85ce24cda4c0e72a">
  <xsd:schema xmlns:xsd="http://www.w3.org/2001/XMLSchema" xmlns:xs="http://www.w3.org/2001/XMLSchema" xmlns:p="http://schemas.microsoft.com/office/2006/metadata/properties" xmlns:ns2="c949d0e8-2d88-4670-a37f-f054fee50e7d" targetNamespace="http://schemas.microsoft.com/office/2006/metadata/properties" ma:root="true" ma:fieldsID="39dfa1a2d7b6cfc94f2fb0a5e4331d9a" ns2:_="">
    <xsd:import namespace="c949d0e8-2d88-4670-a37f-f054fee50e7d"/>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949d0e8-2d88-4670-a37f-f054fee50e7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87A0F42-3D9E-4D60-A806-0913ED2EA2A0}">
  <ds:schemaRefs>
    <ds:schemaRef ds:uri="http://schemas.microsoft.com/sharepoint/v3/contenttype/forms"/>
  </ds:schemaRefs>
</ds:datastoreItem>
</file>

<file path=customXml/itemProps2.xml><?xml version="1.0" encoding="utf-8"?>
<ds:datastoreItem xmlns:ds="http://schemas.openxmlformats.org/officeDocument/2006/customXml" ds:itemID="{1C959837-834A-4165-8B44-B11FF55ED49F}">
  <ds:schemaRefs>
    <ds:schemaRef ds:uri="http://purl.org/dc/elements/1.1/"/>
    <ds:schemaRef ds:uri="http://schemas.microsoft.com/office/2006/documentManagement/types"/>
    <ds:schemaRef ds:uri="http://purl.org/dc/terms/"/>
    <ds:schemaRef ds:uri="http://purl.org/dc/dcmitype/"/>
    <ds:schemaRef ds:uri="http://www.w3.org/XML/1998/namespace"/>
    <ds:schemaRef ds:uri="http://schemas.microsoft.com/office/2006/metadata/properties"/>
    <ds:schemaRef ds:uri="http://schemas.microsoft.com/office/infopath/2007/PartnerControls"/>
    <ds:schemaRef ds:uri="http://schemas.openxmlformats.org/package/2006/metadata/core-properties"/>
    <ds:schemaRef ds:uri="c949d0e8-2d88-4670-a37f-f054fee50e7d"/>
  </ds:schemaRefs>
</ds:datastoreItem>
</file>

<file path=customXml/itemProps3.xml><?xml version="1.0" encoding="utf-8"?>
<ds:datastoreItem xmlns:ds="http://schemas.openxmlformats.org/officeDocument/2006/customXml" ds:itemID="{DA585302-3691-4572-87FB-8FBAACF074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949d0e8-2d88-4670-a37f-f054fee50e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 UAJY_Versi_Foto_Putih</Template>
  <TotalTime>1684</TotalTime>
  <Words>4645</Words>
  <Application>Microsoft Office PowerPoint</Application>
  <PresentationFormat>Widescreen</PresentationFormat>
  <Paragraphs>486</Paragraphs>
  <Slides>80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80</vt:i4>
      </vt:variant>
    </vt:vector>
  </HeadingPairs>
  <TitlesOfParts>
    <vt:vector size="89" baseType="lpstr">
      <vt:lpstr>__fkGroteskNeue_598ab8</vt:lpstr>
      <vt:lpstr>Arial</vt:lpstr>
      <vt:lpstr>Calibri</vt:lpstr>
      <vt:lpstr>Calibri Light</vt:lpstr>
      <vt:lpstr>Courier New</vt:lpstr>
      <vt:lpstr>Eras UAJY</vt:lpstr>
      <vt:lpstr>Museo Slab 500</vt:lpstr>
      <vt:lpstr>Roboto</vt:lpstr>
      <vt:lpstr>Office Theme</vt:lpstr>
      <vt:lpstr>Pembelajaran Mesin dan Pembelajaran Mendalam #3 Supervised Learning</vt:lpstr>
      <vt:lpstr>Outline</vt:lpstr>
      <vt:lpstr>Machine Learning Models Simply Explained</vt:lpstr>
      <vt:lpstr>Classification and Regression</vt:lpstr>
      <vt:lpstr>Classification</vt:lpstr>
      <vt:lpstr>Regression</vt:lpstr>
      <vt:lpstr>Classification vs Regression</vt:lpstr>
      <vt:lpstr>K-Nearest Neighbors</vt:lpstr>
      <vt:lpstr>K-Nearest Neighbors</vt:lpstr>
      <vt:lpstr>KNN Illustration</vt:lpstr>
      <vt:lpstr>K-Nearest Neighbors</vt:lpstr>
      <vt:lpstr>K-Nearest Neighbors</vt:lpstr>
      <vt:lpstr>Curse of Dimensionality</vt:lpstr>
      <vt:lpstr>KNN Code Ex</vt:lpstr>
      <vt:lpstr>Decision Trees</vt:lpstr>
      <vt:lpstr>Decision Trees </vt:lpstr>
      <vt:lpstr>Decision Trees</vt:lpstr>
      <vt:lpstr>Decision Trees</vt:lpstr>
      <vt:lpstr>Decision Trees</vt:lpstr>
      <vt:lpstr>Decision Trees</vt:lpstr>
      <vt:lpstr>Decision Trees</vt:lpstr>
      <vt:lpstr>Decision Trees</vt:lpstr>
      <vt:lpstr>Decision Tree Code Ex</vt:lpstr>
      <vt:lpstr>Ensembles of Decision Trees</vt:lpstr>
      <vt:lpstr>Ensembles of Decision Trees</vt:lpstr>
      <vt:lpstr>Ensembles of Decision Trees</vt:lpstr>
      <vt:lpstr>Ensembles of Decision Trees</vt:lpstr>
      <vt:lpstr>Ensembles of Decision Trees</vt:lpstr>
      <vt:lpstr>Ensembles of Decision Trees</vt:lpstr>
      <vt:lpstr>Ensembles of Decision Trees</vt:lpstr>
      <vt:lpstr>Ensembles of Decision Trees</vt:lpstr>
      <vt:lpstr>Ensembles of Decision Trees</vt:lpstr>
      <vt:lpstr>Ensembles of Decision Trees</vt:lpstr>
      <vt:lpstr>Ensembles of Decision Trees</vt:lpstr>
      <vt:lpstr>Ensembles of Decision Trees</vt:lpstr>
      <vt:lpstr>Random Forest Code Ex</vt:lpstr>
      <vt:lpstr>GradientBoostedTree Code Ex</vt:lpstr>
      <vt:lpstr>Logistic Regression</vt:lpstr>
      <vt:lpstr>Logistic Regression</vt:lpstr>
      <vt:lpstr>Logistic Regression</vt:lpstr>
      <vt:lpstr>Logistic Regression</vt:lpstr>
      <vt:lpstr>Logistic Regression</vt:lpstr>
      <vt:lpstr>LogisticRegression Code Ex</vt:lpstr>
      <vt:lpstr>Kernelized Support Vector Machine</vt:lpstr>
      <vt:lpstr>Support Vector Machines</vt:lpstr>
      <vt:lpstr>Support Vector Machines</vt:lpstr>
      <vt:lpstr>Kernelized Support Vector Machines</vt:lpstr>
      <vt:lpstr>Kernelized Support Vector Machines</vt:lpstr>
      <vt:lpstr>Kernelized Support Vector Machines</vt:lpstr>
      <vt:lpstr>Kernelized Support Vector Machines</vt:lpstr>
      <vt:lpstr>Kernelized Support Vector Machines</vt:lpstr>
      <vt:lpstr>Kernelized Support Vector Machines</vt:lpstr>
      <vt:lpstr>Kernelized Support Vector Machines</vt:lpstr>
      <vt:lpstr>Kernelized Support Vector Machines</vt:lpstr>
      <vt:lpstr>Kernelized Support Vector Machines</vt:lpstr>
      <vt:lpstr>Kernelized Support Vector Machines</vt:lpstr>
      <vt:lpstr>Kernelized Support Vector Machines</vt:lpstr>
      <vt:lpstr>Kernelized Support Vector Machines</vt:lpstr>
      <vt:lpstr>Kernelized Support Vector Machines</vt:lpstr>
      <vt:lpstr>SVC Code Ex</vt:lpstr>
      <vt:lpstr>Regression</vt:lpstr>
      <vt:lpstr>Regression</vt:lpstr>
      <vt:lpstr>Regression</vt:lpstr>
      <vt:lpstr>Regression Illustrated</vt:lpstr>
      <vt:lpstr>Linear Regression</vt:lpstr>
      <vt:lpstr>Linear Regression</vt:lpstr>
      <vt:lpstr>Lasso</vt:lpstr>
      <vt:lpstr>Lasso</vt:lpstr>
      <vt:lpstr>Lasso Regression Code Ex</vt:lpstr>
      <vt:lpstr>Ridge</vt:lpstr>
      <vt:lpstr>Ridge</vt:lpstr>
      <vt:lpstr>Ridge Regression Code Ex</vt:lpstr>
      <vt:lpstr>Model-based Regressor: SVR</vt:lpstr>
      <vt:lpstr>Model-based Regressor: SVR</vt:lpstr>
      <vt:lpstr>SVR Regression code ex</vt:lpstr>
      <vt:lpstr>Model-based Regressor: GBR</vt:lpstr>
      <vt:lpstr>Model-based Regressor: GBR</vt:lpstr>
      <vt:lpstr>GBR Regression code ex</vt:lpstr>
      <vt:lpstr>Tambahan Referensi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Aloysius Gonzaga Pradnya Sidhawara S.T. M.Eng.</dc:creator>
  <cp:lastModifiedBy>Yohanes Sigit Purnomo Wuryo Putro, ST., M.Kom., Ph.D.</cp:lastModifiedBy>
  <cp:revision>182</cp:revision>
  <dcterms:created xsi:type="dcterms:W3CDTF">2021-08-27T03:30:23Z</dcterms:created>
  <dcterms:modified xsi:type="dcterms:W3CDTF">2024-10-02T00:59:23Z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0x0101008F698F57233D7141BE414A639F96E56A</vt:lpwstr>
  </property>
</Properties>
</file>

<file path=docProps/thumbnail.jpeg>
</file>